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0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0" r:id="rId18"/>
    <p:sldId id="269" r:id="rId19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D352FC-E835-486E-9CCF-C90CEAE64E39}" v="12" dt="2025-12-12T14:11:46.86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98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unius, E.S. (Liesbeth)" userId="2567245a-340e-42d4-8efb-c4adef560c4b" providerId="ADAL" clId="{47766BB2-8044-41D8-A1B1-2C539B86D77F}"/>
    <pc:docChg chg="custSel addSld modSld sldOrd">
      <pc:chgData name="Braunius, E.S. (Liesbeth)" userId="2567245a-340e-42d4-8efb-c4adef560c4b" providerId="ADAL" clId="{47766BB2-8044-41D8-A1B1-2C539B86D77F}" dt="2025-12-12T14:12:15.649" v="75"/>
      <pc:docMkLst>
        <pc:docMk/>
      </pc:docMkLst>
      <pc:sldChg chg="addSp delSp modSp mod">
        <pc:chgData name="Braunius, E.S. (Liesbeth)" userId="2567245a-340e-42d4-8efb-c4adef560c4b" providerId="ADAL" clId="{47766BB2-8044-41D8-A1B1-2C539B86D77F}" dt="2025-12-12T14:07:53.578" v="6" actId="207"/>
        <pc:sldMkLst>
          <pc:docMk/>
          <pc:sldMk cId="0" sldId="259"/>
        </pc:sldMkLst>
        <pc:spChg chg="mod">
          <ac:chgData name="Braunius, E.S. (Liesbeth)" userId="2567245a-340e-42d4-8efb-c4adef560c4b" providerId="ADAL" clId="{47766BB2-8044-41D8-A1B1-2C539B86D77F}" dt="2025-12-12T14:07:53.578" v="6" actId="207"/>
          <ac:spMkLst>
            <pc:docMk/>
            <pc:sldMk cId="0" sldId="259"/>
            <ac:spMk id="4" creationId="{00000000-0000-0000-0000-000000000000}"/>
          </ac:spMkLst>
        </pc:spChg>
        <pc:picChg chg="del">
          <ac:chgData name="Braunius, E.S. (Liesbeth)" userId="2567245a-340e-42d4-8efb-c4adef560c4b" providerId="ADAL" clId="{47766BB2-8044-41D8-A1B1-2C539B86D77F}" dt="2025-12-12T14:07:23.778" v="0" actId="478"/>
          <ac:picMkLst>
            <pc:docMk/>
            <pc:sldMk cId="0" sldId="259"/>
            <ac:picMk id="3" creationId="{00000000-0000-0000-0000-000000000000}"/>
          </ac:picMkLst>
        </pc:picChg>
        <pc:picChg chg="add mod">
          <ac:chgData name="Braunius, E.S. (Liesbeth)" userId="2567245a-340e-42d4-8efb-c4adef560c4b" providerId="ADAL" clId="{47766BB2-8044-41D8-A1B1-2C539B86D77F}" dt="2025-12-12T14:07:40.720" v="5" actId="167"/>
          <ac:picMkLst>
            <pc:docMk/>
            <pc:sldMk cId="0" sldId="259"/>
            <ac:picMk id="1026" creationId="{83631419-6FF7-EAEF-A53A-62F587D6A454}"/>
          </ac:picMkLst>
        </pc:picChg>
      </pc:sldChg>
      <pc:sldChg chg="addSp delSp modSp mod">
        <pc:chgData name="Braunius, E.S. (Liesbeth)" userId="2567245a-340e-42d4-8efb-c4adef560c4b" providerId="ADAL" clId="{47766BB2-8044-41D8-A1B1-2C539B86D77F}" dt="2025-12-12T14:09:33.004" v="40" actId="14100"/>
        <pc:sldMkLst>
          <pc:docMk/>
          <pc:sldMk cId="0" sldId="263"/>
        </pc:sldMkLst>
        <pc:spChg chg="mod">
          <ac:chgData name="Braunius, E.S. (Liesbeth)" userId="2567245a-340e-42d4-8efb-c4adef560c4b" providerId="ADAL" clId="{47766BB2-8044-41D8-A1B1-2C539B86D77F}" dt="2025-12-12T14:08:54.659" v="35" actId="20577"/>
          <ac:spMkLst>
            <pc:docMk/>
            <pc:sldMk cId="0" sldId="263"/>
            <ac:spMk id="2" creationId="{00000000-0000-0000-0000-000000000000}"/>
          </ac:spMkLst>
        </pc:spChg>
        <pc:spChg chg="add mod">
          <ac:chgData name="Braunius, E.S. (Liesbeth)" userId="2567245a-340e-42d4-8efb-c4adef560c4b" providerId="ADAL" clId="{47766BB2-8044-41D8-A1B1-2C539B86D77F}" dt="2025-12-12T14:08:49.110" v="10"/>
          <ac:spMkLst>
            <pc:docMk/>
            <pc:sldMk cId="0" sldId="263"/>
            <ac:spMk id="6" creationId="{1841AFBE-1612-C86E-A32A-B7A59E85309D}"/>
          </ac:spMkLst>
        </pc:spChg>
        <pc:spChg chg="add mod">
          <ac:chgData name="Braunius, E.S. (Liesbeth)" userId="2567245a-340e-42d4-8efb-c4adef560c4b" providerId="ADAL" clId="{47766BB2-8044-41D8-A1B1-2C539B86D77F}" dt="2025-12-12T14:09:26.903" v="39" actId="1076"/>
          <ac:spMkLst>
            <pc:docMk/>
            <pc:sldMk cId="0" sldId="263"/>
            <ac:spMk id="8" creationId="{DACF3B1A-991F-DBF0-28A9-E44343470924}"/>
          </ac:spMkLst>
        </pc:spChg>
        <pc:graphicFrameChg chg="add mod">
          <ac:chgData name="Braunius, E.S. (Liesbeth)" userId="2567245a-340e-42d4-8efb-c4adef560c4b" providerId="ADAL" clId="{47766BB2-8044-41D8-A1B1-2C539B86D77F}" dt="2025-12-12T14:08:46.353" v="9"/>
          <ac:graphicFrameMkLst>
            <pc:docMk/>
            <pc:sldMk cId="0" sldId="263"/>
            <ac:graphicFrameMk id="5" creationId="{BEBBA2D2-511F-73A2-3C78-BDBF7E8846FD}"/>
          </ac:graphicFrameMkLst>
        </pc:graphicFrameChg>
        <pc:graphicFrameChg chg="add mod modGraphic">
          <ac:chgData name="Braunius, E.S. (Liesbeth)" userId="2567245a-340e-42d4-8efb-c4adef560c4b" providerId="ADAL" clId="{47766BB2-8044-41D8-A1B1-2C539B86D77F}" dt="2025-12-12T14:09:33.004" v="40" actId="14100"/>
          <ac:graphicFrameMkLst>
            <pc:docMk/>
            <pc:sldMk cId="0" sldId="263"/>
            <ac:graphicFrameMk id="7" creationId="{AE385982-D64F-C4BF-DA19-FFF6FAB30520}"/>
          </ac:graphicFrameMkLst>
        </pc:graphicFrameChg>
        <pc:picChg chg="del mod">
          <ac:chgData name="Braunius, E.S. (Liesbeth)" userId="2567245a-340e-42d4-8efb-c4adef560c4b" providerId="ADAL" clId="{47766BB2-8044-41D8-A1B1-2C539B86D77F}" dt="2025-12-12T14:08:28.696" v="8" actId="478"/>
          <ac:picMkLst>
            <pc:docMk/>
            <pc:sldMk cId="0" sldId="263"/>
            <ac:picMk id="3" creationId="{00000000-0000-0000-0000-000000000000}"/>
          </ac:picMkLst>
        </pc:picChg>
      </pc:sldChg>
      <pc:sldChg chg="addSp delSp modSp new mod ord modAnim">
        <pc:chgData name="Braunius, E.S. (Liesbeth)" userId="2567245a-340e-42d4-8efb-c4adef560c4b" providerId="ADAL" clId="{47766BB2-8044-41D8-A1B1-2C539B86D77F}" dt="2025-12-12T14:12:15.649" v="75"/>
        <pc:sldMkLst>
          <pc:docMk/>
          <pc:sldMk cId="2395519365" sldId="270"/>
        </pc:sldMkLst>
        <pc:spChg chg="mod">
          <ac:chgData name="Braunius, E.S. (Liesbeth)" userId="2567245a-340e-42d4-8efb-c4adef560c4b" providerId="ADAL" clId="{47766BB2-8044-41D8-A1B1-2C539B86D77F}" dt="2025-12-12T14:10:19.284" v="70" actId="20577"/>
          <ac:spMkLst>
            <pc:docMk/>
            <pc:sldMk cId="2395519365" sldId="270"/>
            <ac:spMk id="2" creationId="{BF65AE90-FA68-ED4D-0247-E575DADDFBA2}"/>
          </ac:spMkLst>
        </pc:spChg>
        <pc:spChg chg="del">
          <ac:chgData name="Braunius, E.S. (Liesbeth)" userId="2567245a-340e-42d4-8efb-c4adef560c4b" providerId="ADAL" clId="{47766BB2-8044-41D8-A1B1-2C539B86D77F}" dt="2025-12-12T14:11:56.127" v="73" actId="478"/>
          <ac:spMkLst>
            <pc:docMk/>
            <pc:sldMk cId="2395519365" sldId="270"/>
            <ac:spMk id="3" creationId="{C90588F1-358E-CC4F-6B5E-D7D2CBE79E24}"/>
          </ac:spMkLst>
        </pc:spChg>
        <pc:picChg chg="add mod">
          <ac:chgData name="Braunius, E.S. (Liesbeth)" userId="2567245a-340e-42d4-8efb-c4adef560c4b" providerId="ADAL" clId="{47766BB2-8044-41D8-A1B1-2C539B86D77F}" dt="2025-12-12T14:11:53.613" v="72" actId="1076"/>
          <ac:picMkLst>
            <pc:docMk/>
            <pc:sldMk cId="2395519365" sldId="270"/>
            <ac:picMk id="4" creationId="{C65ED598-7EDC-2EB7-CC1E-56CBE5AF683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DD7EC4-E0AD-48C9-8F7C-5717A7542E28}" type="datetimeFigureOut">
              <a:rPr lang="nl-NL" smtClean="0"/>
              <a:t>12-12-2025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BB89C-F973-4DE0-9FF5-4D712AEE45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3308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9BB89C-F973-4DE0-9FF5-4D712AEE455A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0460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025F7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80645">
              <a:lnSpc>
                <a:spcPts val="1425"/>
              </a:lnSpc>
            </a:pPr>
            <a:fld id="{81D60167-4931-47E6-BA6A-407CBD079E47}" type="slidenum">
              <a:rPr spc="-50" dirty="0"/>
              <a:t>‹nr.›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25F7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80645">
              <a:lnSpc>
                <a:spcPts val="1425"/>
              </a:lnSpc>
            </a:pPr>
            <a:fld id="{81D60167-4931-47E6-BA6A-407CBD079E47}" type="slidenum">
              <a:rPr spc="-50" dirty="0"/>
              <a:t>‹nr.›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25F7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80645">
              <a:lnSpc>
                <a:spcPts val="1425"/>
              </a:lnSpc>
            </a:pPr>
            <a:fld id="{81D60167-4931-47E6-BA6A-407CBD079E47}" type="slidenum">
              <a:rPr spc="-50" dirty="0"/>
              <a:t>‹nr.›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25F7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80645">
              <a:lnSpc>
                <a:spcPts val="1425"/>
              </a:lnSpc>
            </a:pPr>
            <a:fld id="{81D60167-4931-47E6-BA6A-407CBD079E47}" type="slidenum">
              <a:rPr spc="-50" dirty="0"/>
              <a:t>‹nr.›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53257" y="2784614"/>
            <a:ext cx="2711488" cy="406723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80645">
              <a:lnSpc>
                <a:spcPts val="1425"/>
              </a:lnSpc>
            </a:pPr>
            <a:fld id="{81D60167-4931-47E6-BA6A-407CBD079E47}" type="slidenum">
              <a:rPr spc="-50" dirty="0"/>
              <a:t>‹nr.›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10739" y="195451"/>
            <a:ext cx="9661525" cy="15967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025F7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971665" y="6444638"/>
            <a:ext cx="259714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80645">
              <a:lnSpc>
                <a:spcPts val="1425"/>
              </a:lnSpc>
            </a:pPr>
            <a:fld id="{81D60167-4931-47E6-BA6A-407CBD079E47}" type="slidenum">
              <a:rPr spc="-50" dirty="0"/>
              <a:t>‹nr.›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10" Type="http://schemas.openxmlformats.org/officeDocument/2006/relationships/image" Target="../media/image31.jpg"/><Relationship Id="rId4" Type="http://schemas.openxmlformats.org/officeDocument/2006/relationships/image" Target="../media/image25.jpg"/><Relationship Id="rId9" Type="http://schemas.openxmlformats.org/officeDocument/2006/relationships/image" Target="../media/image30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N7gy-Hyl_w?feature=oembed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HuBKfzCVX-w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Afbeelding met kleding, persoon, Menselijk gezicht, schoeisel  Door AI gegenereerde inhoud is mogelijk onjuist.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17270" y="0"/>
              <a:ext cx="5174729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635848"/>
              <a:ext cx="7017270" cy="5222151"/>
            </a:xfrm>
            <a:prstGeom prst="rect">
              <a:avLst/>
            </a:prstGeom>
          </p:spPr>
        </p:pic>
      </p:grp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759C"/>
                </a:solidFill>
              </a:rPr>
              <a:t>Hallo</a:t>
            </a:r>
            <a:r>
              <a:rPr spc="-15" dirty="0">
                <a:solidFill>
                  <a:srgbClr val="00759C"/>
                </a:solidFill>
              </a:rPr>
              <a:t> </a:t>
            </a:r>
            <a:r>
              <a:rPr dirty="0">
                <a:solidFill>
                  <a:srgbClr val="00759C"/>
                </a:solidFill>
              </a:rPr>
              <a:t>leerlingen</a:t>
            </a:r>
            <a:r>
              <a:rPr spc="-40" dirty="0">
                <a:solidFill>
                  <a:srgbClr val="00759C"/>
                </a:solidFill>
              </a:rPr>
              <a:t> </a:t>
            </a:r>
            <a:r>
              <a:rPr dirty="0">
                <a:solidFill>
                  <a:srgbClr val="00759C"/>
                </a:solidFill>
              </a:rPr>
              <a:t>groep</a:t>
            </a:r>
            <a:r>
              <a:rPr spc="-15" dirty="0">
                <a:solidFill>
                  <a:srgbClr val="00759C"/>
                </a:solidFill>
              </a:rPr>
              <a:t> </a:t>
            </a:r>
            <a:r>
              <a:rPr spc="-25" dirty="0">
                <a:solidFill>
                  <a:srgbClr val="00759C"/>
                </a:solidFill>
              </a:rPr>
              <a:t>8!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0645">
              <a:lnSpc>
                <a:spcPts val="1425"/>
              </a:lnSpc>
            </a:pPr>
            <a:fld id="{81D60167-4931-47E6-BA6A-407CBD079E47}" type="slidenum">
              <a:rPr spc="-50" dirty="0"/>
              <a:t>1</a:t>
            </a:fld>
            <a:endParaRPr spc="-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Vakken</a:t>
            </a:r>
            <a:r>
              <a:rPr spc="-120" dirty="0"/>
              <a:t> </a:t>
            </a:r>
            <a:r>
              <a:rPr dirty="0"/>
              <a:t>en</a:t>
            </a:r>
            <a:r>
              <a:rPr spc="-110" dirty="0"/>
              <a:t> </a:t>
            </a:r>
            <a:r>
              <a:rPr spc="-10" dirty="0"/>
              <a:t>lessen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1211" y="1587274"/>
            <a:ext cx="3047727" cy="203283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89579" y="1605500"/>
            <a:ext cx="2802420" cy="418119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4251" y="3759479"/>
            <a:ext cx="3047731" cy="203283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54882" y="1587273"/>
            <a:ext cx="3047737" cy="203283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554882" y="3741778"/>
            <a:ext cx="3047733" cy="2032835"/>
          </a:xfrm>
          <a:prstGeom prst="rect">
            <a:avLst/>
          </a:prstGeom>
        </p:spPr>
      </p:pic>
      <p:pic>
        <p:nvPicPr>
          <p:cNvPr id="8" name="object 8" descr="Afbeelding met kleding, persoon, meubels, schoeisel  Door AI gegenereerde inhoud is mogelijk onjuist.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758546" y="1607519"/>
            <a:ext cx="2441168" cy="4167094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15863" y="6457338"/>
            <a:ext cx="149860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spc="-105" dirty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3" name="object 3" descr="Afbeelding met persoon, kleding, overdekt, Menselijk gezicht  Automatisch gegenereerde beschrijvi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46915" y="3466706"/>
            <a:ext cx="4998440" cy="339129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35940" y="6289560"/>
            <a:ext cx="2501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0" dirty="0">
                <a:latin typeface="Arial"/>
                <a:cs typeface="Arial"/>
              </a:rPr>
              <a:t>11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12192635" cy="6858000"/>
            <a:chOff x="0" y="0"/>
            <a:chExt cx="12192635" cy="6858000"/>
          </a:xfrm>
        </p:grpSpPr>
        <p:pic>
          <p:nvPicPr>
            <p:cNvPr id="6" name="object 6" descr="Afbeelding met persoon, kleding, overdekt, Menselijk gezicht  Automatisch gegenereerde beschrijving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31005" y="2992894"/>
              <a:ext cx="1961006" cy="3865105"/>
            </a:xfrm>
            <a:prstGeom prst="rect">
              <a:avLst/>
            </a:prstGeom>
          </p:spPr>
        </p:pic>
        <p:pic>
          <p:nvPicPr>
            <p:cNvPr id="7" name="object 7" descr="Afbeelding met jong, jongen, person, kind  Automatisch gegenereerde beschrijving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988121" cy="3070146"/>
            </a:xfrm>
            <a:prstGeom prst="rect">
              <a:avLst/>
            </a:prstGeom>
          </p:spPr>
        </p:pic>
        <p:pic>
          <p:nvPicPr>
            <p:cNvPr id="8" name="object 8" descr="Afbeelding met vrouw, keukenapparaat  Automatisch gegenereerde beschrijving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25512" y="0"/>
              <a:ext cx="4566487" cy="298494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02811" y="26658"/>
              <a:ext cx="2112772" cy="348773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31535" y="0"/>
              <a:ext cx="2364611" cy="3519598"/>
            </a:xfrm>
            <a:prstGeom prst="rect">
              <a:avLst/>
            </a:prstGeom>
          </p:spPr>
        </p:pic>
        <p:pic>
          <p:nvPicPr>
            <p:cNvPr id="11" name="object 11" descr="Afbeelding met plafond, binnen, gebouw, persoon  Automatisch gegenereerde beschrijving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17763" y="47218"/>
              <a:ext cx="1885048" cy="2945405"/>
            </a:xfrm>
            <a:prstGeom prst="rect">
              <a:avLst/>
            </a:prstGeom>
          </p:spPr>
        </p:pic>
        <p:pic>
          <p:nvPicPr>
            <p:cNvPr id="12" name="object 12" descr="Afbeelding met plafond, binnen, gebouw, persoon  Automatisch gegenereerde beschrijving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3013443"/>
              <a:ext cx="3124199" cy="209853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4706431"/>
              <a:ext cx="3153256" cy="213729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840"/>
              </a:lnSpc>
              <a:spcBef>
                <a:spcPts val="100"/>
              </a:spcBef>
            </a:pPr>
            <a:r>
              <a:rPr sz="3200" b="1" dirty="0">
                <a:latin typeface="Arial"/>
                <a:cs typeface="Arial"/>
              </a:rPr>
              <a:t>Carmel</a:t>
            </a:r>
            <a:r>
              <a:rPr sz="3200" b="1" spc="-60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Discovery!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200" dirty="0"/>
              <a:t>Jouw</a:t>
            </a:r>
            <a:r>
              <a:rPr sz="3200" spc="-60" dirty="0"/>
              <a:t> </a:t>
            </a:r>
            <a:r>
              <a:rPr sz="3200" dirty="0"/>
              <a:t>talenten</a:t>
            </a:r>
            <a:r>
              <a:rPr sz="3200" spc="-40" dirty="0"/>
              <a:t> </a:t>
            </a:r>
            <a:r>
              <a:rPr sz="3200" dirty="0"/>
              <a:t>ontdekken</a:t>
            </a:r>
            <a:r>
              <a:rPr sz="3200" spc="-65" dirty="0"/>
              <a:t> </a:t>
            </a:r>
            <a:r>
              <a:rPr sz="3200" dirty="0"/>
              <a:t>en</a:t>
            </a:r>
            <a:r>
              <a:rPr sz="3200" spc="-40" dirty="0"/>
              <a:t> </a:t>
            </a:r>
            <a:r>
              <a:rPr sz="3200" spc="-10" dirty="0"/>
              <a:t>ontwikkelen</a:t>
            </a:r>
            <a:endParaRPr sz="3200"/>
          </a:p>
        </p:txBody>
      </p:sp>
      <p:grpSp>
        <p:nvGrpSpPr>
          <p:cNvPr id="3" name="object 3"/>
          <p:cNvGrpSpPr/>
          <p:nvPr/>
        </p:nvGrpSpPr>
        <p:grpSpPr>
          <a:xfrm>
            <a:off x="3576828" y="1406664"/>
            <a:ext cx="5413375" cy="4363720"/>
            <a:chOff x="3576828" y="1406664"/>
            <a:chExt cx="5413375" cy="43637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09944" y="1406664"/>
              <a:ext cx="2580131" cy="161695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35852" y="1598676"/>
              <a:ext cx="2552699" cy="132130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53318" y="1428830"/>
              <a:ext cx="2494440" cy="153271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76828" y="4021836"/>
              <a:ext cx="1959863" cy="174802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639202" y="4064091"/>
              <a:ext cx="1835150" cy="1623695"/>
            </a:xfrm>
            <a:custGeom>
              <a:avLst/>
              <a:gdLst/>
              <a:ahLst/>
              <a:cxnLst/>
              <a:rect l="l" t="t" r="r" b="b"/>
              <a:pathLst>
                <a:path w="1835150" h="1623695">
                  <a:moveTo>
                    <a:pt x="1835150" y="0"/>
                  </a:moveTo>
                  <a:lnTo>
                    <a:pt x="917575" y="0"/>
                  </a:lnTo>
                  <a:lnTo>
                    <a:pt x="867229" y="1201"/>
                  </a:lnTo>
                  <a:lnTo>
                    <a:pt x="817594" y="4763"/>
                  </a:lnTo>
                  <a:lnTo>
                    <a:pt x="768738" y="10624"/>
                  </a:lnTo>
                  <a:lnTo>
                    <a:pt x="720731" y="18722"/>
                  </a:lnTo>
                  <a:lnTo>
                    <a:pt x="673645" y="28996"/>
                  </a:lnTo>
                  <a:lnTo>
                    <a:pt x="627548" y="41383"/>
                  </a:lnTo>
                  <a:lnTo>
                    <a:pt x="582510" y="55822"/>
                  </a:lnTo>
                  <a:lnTo>
                    <a:pt x="538602" y="72250"/>
                  </a:lnTo>
                  <a:lnTo>
                    <a:pt x="495894" y="90606"/>
                  </a:lnTo>
                  <a:lnTo>
                    <a:pt x="454454" y="110828"/>
                  </a:lnTo>
                  <a:lnTo>
                    <a:pt x="414355" y="132853"/>
                  </a:lnTo>
                  <a:lnTo>
                    <a:pt x="375664" y="156621"/>
                  </a:lnTo>
                  <a:lnTo>
                    <a:pt x="338453" y="182068"/>
                  </a:lnTo>
                  <a:lnTo>
                    <a:pt x="302791" y="209134"/>
                  </a:lnTo>
                  <a:lnTo>
                    <a:pt x="268749" y="237756"/>
                  </a:lnTo>
                  <a:lnTo>
                    <a:pt x="236396" y="267873"/>
                  </a:lnTo>
                  <a:lnTo>
                    <a:pt x="205802" y="299421"/>
                  </a:lnTo>
                  <a:lnTo>
                    <a:pt x="177037" y="332341"/>
                  </a:lnTo>
                  <a:lnTo>
                    <a:pt x="150171" y="366569"/>
                  </a:lnTo>
                  <a:lnTo>
                    <a:pt x="125274" y="402044"/>
                  </a:lnTo>
                  <a:lnTo>
                    <a:pt x="102417" y="438704"/>
                  </a:lnTo>
                  <a:lnTo>
                    <a:pt x="81668" y="476486"/>
                  </a:lnTo>
                  <a:lnTo>
                    <a:pt x="63098" y="515330"/>
                  </a:lnTo>
                  <a:lnTo>
                    <a:pt x="46778" y="555173"/>
                  </a:lnTo>
                  <a:lnTo>
                    <a:pt x="32776" y="595953"/>
                  </a:lnTo>
                  <a:lnTo>
                    <a:pt x="21163" y="637608"/>
                  </a:lnTo>
                  <a:lnTo>
                    <a:pt x="12009" y="680077"/>
                  </a:lnTo>
                  <a:lnTo>
                    <a:pt x="5384" y="723298"/>
                  </a:lnTo>
                  <a:lnTo>
                    <a:pt x="1357" y="767208"/>
                  </a:lnTo>
                  <a:lnTo>
                    <a:pt x="0" y="811745"/>
                  </a:lnTo>
                  <a:lnTo>
                    <a:pt x="1357" y="856283"/>
                  </a:lnTo>
                  <a:lnTo>
                    <a:pt x="5384" y="900193"/>
                  </a:lnTo>
                  <a:lnTo>
                    <a:pt x="12009" y="943414"/>
                  </a:lnTo>
                  <a:lnTo>
                    <a:pt x="21163" y="985882"/>
                  </a:lnTo>
                  <a:lnTo>
                    <a:pt x="32776" y="1027538"/>
                  </a:lnTo>
                  <a:lnTo>
                    <a:pt x="46778" y="1068318"/>
                  </a:lnTo>
                  <a:lnTo>
                    <a:pt x="63098" y="1108161"/>
                  </a:lnTo>
                  <a:lnTo>
                    <a:pt x="81668" y="1147005"/>
                  </a:lnTo>
                  <a:lnTo>
                    <a:pt x="102417" y="1184787"/>
                  </a:lnTo>
                  <a:lnTo>
                    <a:pt x="125274" y="1221447"/>
                  </a:lnTo>
                  <a:lnTo>
                    <a:pt x="150171" y="1256922"/>
                  </a:lnTo>
                  <a:lnTo>
                    <a:pt x="177037" y="1291150"/>
                  </a:lnTo>
                  <a:lnTo>
                    <a:pt x="205802" y="1324069"/>
                  </a:lnTo>
                  <a:lnTo>
                    <a:pt x="236396" y="1355618"/>
                  </a:lnTo>
                  <a:lnTo>
                    <a:pt x="268749" y="1385735"/>
                  </a:lnTo>
                  <a:lnTo>
                    <a:pt x="302791" y="1414357"/>
                  </a:lnTo>
                  <a:lnTo>
                    <a:pt x="338453" y="1441422"/>
                  </a:lnTo>
                  <a:lnTo>
                    <a:pt x="375664" y="1466870"/>
                  </a:lnTo>
                  <a:lnTo>
                    <a:pt x="414355" y="1490638"/>
                  </a:lnTo>
                  <a:lnTo>
                    <a:pt x="454454" y="1512663"/>
                  </a:lnTo>
                  <a:lnTo>
                    <a:pt x="495894" y="1532885"/>
                  </a:lnTo>
                  <a:lnTo>
                    <a:pt x="538602" y="1551241"/>
                  </a:lnTo>
                  <a:lnTo>
                    <a:pt x="582510" y="1567669"/>
                  </a:lnTo>
                  <a:lnTo>
                    <a:pt x="627548" y="1582107"/>
                  </a:lnTo>
                  <a:lnTo>
                    <a:pt x="673645" y="1594495"/>
                  </a:lnTo>
                  <a:lnTo>
                    <a:pt x="720731" y="1604768"/>
                  </a:lnTo>
                  <a:lnTo>
                    <a:pt x="768738" y="1612867"/>
                  </a:lnTo>
                  <a:lnTo>
                    <a:pt x="817594" y="1618728"/>
                  </a:lnTo>
                  <a:lnTo>
                    <a:pt x="867229" y="1622290"/>
                  </a:lnTo>
                  <a:lnTo>
                    <a:pt x="917575" y="1623491"/>
                  </a:lnTo>
                  <a:lnTo>
                    <a:pt x="967919" y="1622290"/>
                  </a:lnTo>
                  <a:lnTo>
                    <a:pt x="1017553" y="1618728"/>
                  </a:lnTo>
                  <a:lnTo>
                    <a:pt x="1066408" y="1612867"/>
                  </a:lnTo>
                  <a:lnTo>
                    <a:pt x="1114414" y="1604768"/>
                  </a:lnTo>
                  <a:lnTo>
                    <a:pt x="1161500" y="1594495"/>
                  </a:lnTo>
                  <a:lnTo>
                    <a:pt x="1207596" y="1582107"/>
                  </a:lnTo>
                  <a:lnTo>
                    <a:pt x="1252634" y="1567669"/>
                  </a:lnTo>
                  <a:lnTo>
                    <a:pt x="1296541" y="1551241"/>
                  </a:lnTo>
                  <a:lnTo>
                    <a:pt x="1339250" y="1532885"/>
                  </a:lnTo>
                  <a:lnTo>
                    <a:pt x="1380689" y="1512663"/>
                  </a:lnTo>
                  <a:lnTo>
                    <a:pt x="1420789" y="1490638"/>
                  </a:lnTo>
                  <a:lnTo>
                    <a:pt x="1459479" y="1466870"/>
                  </a:lnTo>
                  <a:lnTo>
                    <a:pt x="1496690" y="1441422"/>
                  </a:lnTo>
                  <a:lnTo>
                    <a:pt x="1532352" y="1414357"/>
                  </a:lnTo>
                  <a:lnTo>
                    <a:pt x="1566395" y="1385735"/>
                  </a:lnTo>
                  <a:lnTo>
                    <a:pt x="1598749" y="1355618"/>
                  </a:lnTo>
                  <a:lnTo>
                    <a:pt x="1629343" y="1324069"/>
                  </a:lnTo>
                  <a:lnTo>
                    <a:pt x="1658109" y="1291150"/>
                  </a:lnTo>
                  <a:lnTo>
                    <a:pt x="1684975" y="1256922"/>
                  </a:lnTo>
                  <a:lnTo>
                    <a:pt x="1709872" y="1221447"/>
                  </a:lnTo>
                  <a:lnTo>
                    <a:pt x="1732730" y="1184787"/>
                  </a:lnTo>
                  <a:lnTo>
                    <a:pt x="1753479" y="1147005"/>
                  </a:lnTo>
                  <a:lnTo>
                    <a:pt x="1772049" y="1108161"/>
                  </a:lnTo>
                  <a:lnTo>
                    <a:pt x="1788370" y="1068318"/>
                  </a:lnTo>
                  <a:lnTo>
                    <a:pt x="1802372" y="1027538"/>
                  </a:lnTo>
                  <a:lnTo>
                    <a:pt x="1813986" y="985882"/>
                  </a:lnTo>
                  <a:lnTo>
                    <a:pt x="1823140" y="943414"/>
                  </a:lnTo>
                  <a:lnTo>
                    <a:pt x="1829765" y="900193"/>
                  </a:lnTo>
                  <a:lnTo>
                    <a:pt x="1833792" y="856283"/>
                  </a:lnTo>
                  <a:lnTo>
                    <a:pt x="1835150" y="811745"/>
                  </a:lnTo>
                  <a:lnTo>
                    <a:pt x="183515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39202" y="4064091"/>
              <a:ext cx="1835150" cy="1623695"/>
            </a:xfrm>
            <a:custGeom>
              <a:avLst/>
              <a:gdLst/>
              <a:ahLst/>
              <a:cxnLst/>
              <a:rect l="l" t="t" r="r" b="b"/>
              <a:pathLst>
                <a:path w="1835150" h="1623695">
                  <a:moveTo>
                    <a:pt x="0" y="811745"/>
                  </a:moveTo>
                  <a:lnTo>
                    <a:pt x="1357" y="767208"/>
                  </a:lnTo>
                  <a:lnTo>
                    <a:pt x="5384" y="723298"/>
                  </a:lnTo>
                  <a:lnTo>
                    <a:pt x="12009" y="680077"/>
                  </a:lnTo>
                  <a:lnTo>
                    <a:pt x="21163" y="637608"/>
                  </a:lnTo>
                  <a:lnTo>
                    <a:pt x="32776" y="595953"/>
                  </a:lnTo>
                  <a:lnTo>
                    <a:pt x="46778" y="555173"/>
                  </a:lnTo>
                  <a:lnTo>
                    <a:pt x="63098" y="515330"/>
                  </a:lnTo>
                  <a:lnTo>
                    <a:pt x="81668" y="476486"/>
                  </a:lnTo>
                  <a:lnTo>
                    <a:pt x="102417" y="438704"/>
                  </a:lnTo>
                  <a:lnTo>
                    <a:pt x="125274" y="402044"/>
                  </a:lnTo>
                  <a:lnTo>
                    <a:pt x="150171" y="366569"/>
                  </a:lnTo>
                  <a:lnTo>
                    <a:pt x="177037" y="332341"/>
                  </a:lnTo>
                  <a:lnTo>
                    <a:pt x="205802" y="299421"/>
                  </a:lnTo>
                  <a:lnTo>
                    <a:pt x="236396" y="267873"/>
                  </a:lnTo>
                  <a:lnTo>
                    <a:pt x="268749" y="237756"/>
                  </a:lnTo>
                  <a:lnTo>
                    <a:pt x="302791" y="209134"/>
                  </a:lnTo>
                  <a:lnTo>
                    <a:pt x="338453" y="182068"/>
                  </a:lnTo>
                  <a:lnTo>
                    <a:pt x="375664" y="156621"/>
                  </a:lnTo>
                  <a:lnTo>
                    <a:pt x="414355" y="132853"/>
                  </a:lnTo>
                  <a:lnTo>
                    <a:pt x="454454" y="110828"/>
                  </a:lnTo>
                  <a:lnTo>
                    <a:pt x="495894" y="90606"/>
                  </a:lnTo>
                  <a:lnTo>
                    <a:pt x="538602" y="72250"/>
                  </a:lnTo>
                  <a:lnTo>
                    <a:pt x="582510" y="55822"/>
                  </a:lnTo>
                  <a:lnTo>
                    <a:pt x="627548" y="41383"/>
                  </a:lnTo>
                  <a:lnTo>
                    <a:pt x="673645" y="28996"/>
                  </a:lnTo>
                  <a:lnTo>
                    <a:pt x="720731" y="18722"/>
                  </a:lnTo>
                  <a:lnTo>
                    <a:pt x="768738" y="10624"/>
                  </a:lnTo>
                  <a:lnTo>
                    <a:pt x="817594" y="4763"/>
                  </a:lnTo>
                  <a:lnTo>
                    <a:pt x="867229" y="1201"/>
                  </a:lnTo>
                  <a:lnTo>
                    <a:pt x="917575" y="0"/>
                  </a:lnTo>
                  <a:lnTo>
                    <a:pt x="1835150" y="0"/>
                  </a:lnTo>
                  <a:lnTo>
                    <a:pt x="1835150" y="811745"/>
                  </a:lnTo>
                  <a:lnTo>
                    <a:pt x="1833792" y="856283"/>
                  </a:lnTo>
                  <a:lnTo>
                    <a:pt x="1829765" y="900193"/>
                  </a:lnTo>
                  <a:lnTo>
                    <a:pt x="1823140" y="943414"/>
                  </a:lnTo>
                  <a:lnTo>
                    <a:pt x="1813986" y="985882"/>
                  </a:lnTo>
                  <a:lnTo>
                    <a:pt x="1802372" y="1027538"/>
                  </a:lnTo>
                  <a:lnTo>
                    <a:pt x="1788370" y="1068318"/>
                  </a:lnTo>
                  <a:lnTo>
                    <a:pt x="1772049" y="1108161"/>
                  </a:lnTo>
                  <a:lnTo>
                    <a:pt x="1753479" y="1147005"/>
                  </a:lnTo>
                  <a:lnTo>
                    <a:pt x="1732730" y="1184787"/>
                  </a:lnTo>
                  <a:lnTo>
                    <a:pt x="1709872" y="1221447"/>
                  </a:lnTo>
                  <a:lnTo>
                    <a:pt x="1684975" y="1256922"/>
                  </a:lnTo>
                  <a:lnTo>
                    <a:pt x="1658109" y="1291150"/>
                  </a:lnTo>
                  <a:lnTo>
                    <a:pt x="1629343" y="1324069"/>
                  </a:lnTo>
                  <a:lnTo>
                    <a:pt x="1598749" y="1355618"/>
                  </a:lnTo>
                  <a:lnTo>
                    <a:pt x="1566395" y="1385735"/>
                  </a:lnTo>
                  <a:lnTo>
                    <a:pt x="1532352" y="1414357"/>
                  </a:lnTo>
                  <a:lnTo>
                    <a:pt x="1496690" y="1441422"/>
                  </a:lnTo>
                  <a:lnTo>
                    <a:pt x="1459479" y="1466870"/>
                  </a:lnTo>
                  <a:lnTo>
                    <a:pt x="1420789" y="1490638"/>
                  </a:lnTo>
                  <a:lnTo>
                    <a:pt x="1380689" y="1512663"/>
                  </a:lnTo>
                  <a:lnTo>
                    <a:pt x="1339250" y="1532885"/>
                  </a:lnTo>
                  <a:lnTo>
                    <a:pt x="1296541" y="1551241"/>
                  </a:lnTo>
                  <a:lnTo>
                    <a:pt x="1252634" y="1567669"/>
                  </a:lnTo>
                  <a:lnTo>
                    <a:pt x="1207596" y="1582107"/>
                  </a:lnTo>
                  <a:lnTo>
                    <a:pt x="1161500" y="1594495"/>
                  </a:lnTo>
                  <a:lnTo>
                    <a:pt x="1114414" y="1604768"/>
                  </a:lnTo>
                  <a:lnTo>
                    <a:pt x="1066408" y="1612867"/>
                  </a:lnTo>
                  <a:lnTo>
                    <a:pt x="1017553" y="1618728"/>
                  </a:lnTo>
                  <a:lnTo>
                    <a:pt x="967919" y="1622290"/>
                  </a:lnTo>
                  <a:lnTo>
                    <a:pt x="917575" y="1623491"/>
                  </a:lnTo>
                  <a:lnTo>
                    <a:pt x="867229" y="1622290"/>
                  </a:lnTo>
                  <a:lnTo>
                    <a:pt x="817594" y="1618728"/>
                  </a:lnTo>
                  <a:lnTo>
                    <a:pt x="768738" y="1612867"/>
                  </a:lnTo>
                  <a:lnTo>
                    <a:pt x="720731" y="1604768"/>
                  </a:lnTo>
                  <a:lnTo>
                    <a:pt x="673645" y="1594495"/>
                  </a:lnTo>
                  <a:lnTo>
                    <a:pt x="627548" y="1582107"/>
                  </a:lnTo>
                  <a:lnTo>
                    <a:pt x="582510" y="1567669"/>
                  </a:lnTo>
                  <a:lnTo>
                    <a:pt x="538602" y="1551241"/>
                  </a:lnTo>
                  <a:lnTo>
                    <a:pt x="495894" y="1532885"/>
                  </a:lnTo>
                  <a:lnTo>
                    <a:pt x="454454" y="1512663"/>
                  </a:lnTo>
                  <a:lnTo>
                    <a:pt x="414355" y="1490638"/>
                  </a:lnTo>
                  <a:lnTo>
                    <a:pt x="375664" y="1466870"/>
                  </a:lnTo>
                  <a:lnTo>
                    <a:pt x="338453" y="1441422"/>
                  </a:lnTo>
                  <a:lnTo>
                    <a:pt x="302791" y="1414357"/>
                  </a:lnTo>
                  <a:lnTo>
                    <a:pt x="268749" y="1385735"/>
                  </a:lnTo>
                  <a:lnTo>
                    <a:pt x="236396" y="1355618"/>
                  </a:lnTo>
                  <a:lnTo>
                    <a:pt x="205802" y="1324069"/>
                  </a:lnTo>
                  <a:lnTo>
                    <a:pt x="177037" y="1291150"/>
                  </a:lnTo>
                  <a:lnTo>
                    <a:pt x="150171" y="1256922"/>
                  </a:lnTo>
                  <a:lnTo>
                    <a:pt x="125274" y="1221447"/>
                  </a:lnTo>
                  <a:lnTo>
                    <a:pt x="102417" y="1184787"/>
                  </a:lnTo>
                  <a:lnTo>
                    <a:pt x="81668" y="1147005"/>
                  </a:lnTo>
                  <a:lnTo>
                    <a:pt x="63098" y="1108161"/>
                  </a:lnTo>
                  <a:lnTo>
                    <a:pt x="46778" y="1068318"/>
                  </a:lnTo>
                  <a:lnTo>
                    <a:pt x="32776" y="1027538"/>
                  </a:lnTo>
                  <a:lnTo>
                    <a:pt x="21163" y="985882"/>
                  </a:lnTo>
                  <a:lnTo>
                    <a:pt x="12009" y="943414"/>
                  </a:lnTo>
                  <a:lnTo>
                    <a:pt x="5384" y="900193"/>
                  </a:lnTo>
                  <a:lnTo>
                    <a:pt x="1357" y="856283"/>
                  </a:lnTo>
                  <a:lnTo>
                    <a:pt x="0" y="811745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127105" y="4550717"/>
            <a:ext cx="859790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095" marR="5080" indent="-11303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Samen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leren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223759" y="3642360"/>
            <a:ext cx="2007235" cy="1583690"/>
            <a:chOff x="7223759" y="3642360"/>
            <a:chExt cx="2007235" cy="1583690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23759" y="3642360"/>
              <a:ext cx="2007107" cy="158343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81543" y="3938015"/>
              <a:ext cx="92709" cy="8721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642860" y="4734991"/>
              <a:ext cx="147992" cy="12656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664943" y="4736083"/>
              <a:ext cx="146824" cy="125475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7271655" y="3667131"/>
              <a:ext cx="1912620" cy="1488440"/>
            </a:xfrm>
            <a:custGeom>
              <a:avLst/>
              <a:gdLst/>
              <a:ahLst/>
              <a:cxnLst/>
              <a:rect l="l" t="t" r="r" b="b"/>
              <a:pathLst>
                <a:path w="1912620" h="1488439">
                  <a:moveTo>
                    <a:pt x="1468265" y="0"/>
                  </a:moveTo>
                  <a:lnTo>
                    <a:pt x="1426866" y="1514"/>
                  </a:lnTo>
                  <a:lnTo>
                    <a:pt x="1385266" y="6424"/>
                  </a:lnTo>
                  <a:lnTo>
                    <a:pt x="1343699" y="14804"/>
                  </a:lnTo>
                  <a:lnTo>
                    <a:pt x="1302404" y="26734"/>
                  </a:lnTo>
                  <a:lnTo>
                    <a:pt x="1261614" y="42288"/>
                  </a:lnTo>
                  <a:lnTo>
                    <a:pt x="1221567" y="61544"/>
                  </a:lnTo>
                  <a:lnTo>
                    <a:pt x="1182498" y="84579"/>
                  </a:lnTo>
                  <a:lnTo>
                    <a:pt x="1144643" y="111470"/>
                  </a:lnTo>
                  <a:lnTo>
                    <a:pt x="1108239" y="142294"/>
                  </a:lnTo>
                  <a:lnTo>
                    <a:pt x="1073522" y="177127"/>
                  </a:lnTo>
                  <a:lnTo>
                    <a:pt x="1040727" y="216047"/>
                  </a:lnTo>
                  <a:lnTo>
                    <a:pt x="1010090" y="259129"/>
                  </a:lnTo>
                  <a:lnTo>
                    <a:pt x="981848" y="306452"/>
                  </a:lnTo>
                  <a:lnTo>
                    <a:pt x="956237" y="358091"/>
                  </a:lnTo>
                  <a:lnTo>
                    <a:pt x="943774" y="331727"/>
                  </a:lnTo>
                  <a:lnTo>
                    <a:pt x="916818" y="282256"/>
                  </a:lnTo>
                  <a:lnTo>
                    <a:pt x="887349" y="237063"/>
                  </a:lnTo>
                  <a:lnTo>
                    <a:pt x="855604" y="196071"/>
                  </a:lnTo>
                  <a:lnTo>
                    <a:pt x="821818" y="159205"/>
                  </a:lnTo>
                  <a:lnTo>
                    <a:pt x="786228" y="126386"/>
                  </a:lnTo>
                  <a:lnTo>
                    <a:pt x="749069" y="97538"/>
                  </a:lnTo>
                  <a:lnTo>
                    <a:pt x="710578" y="72585"/>
                  </a:lnTo>
                  <a:lnTo>
                    <a:pt x="670990" y="51448"/>
                  </a:lnTo>
                  <a:lnTo>
                    <a:pt x="630542" y="34053"/>
                  </a:lnTo>
                  <a:lnTo>
                    <a:pt x="589470" y="20321"/>
                  </a:lnTo>
                  <a:lnTo>
                    <a:pt x="548010" y="10175"/>
                  </a:lnTo>
                  <a:lnTo>
                    <a:pt x="506397" y="3540"/>
                  </a:lnTo>
                  <a:lnTo>
                    <a:pt x="464868" y="337"/>
                  </a:lnTo>
                  <a:lnTo>
                    <a:pt x="444208" y="0"/>
                  </a:lnTo>
                  <a:lnTo>
                    <a:pt x="423658" y="491"/>
                  </a:lnTo>
                  <a:lnTo>
                    <a:pt x="383004" y="3924"/>
                  </a:lnTo>
                  <a:lnTo>
                    <a:pt x="343143" y="10560"/>
                  </a:lnTo>
                  <a:lnTo>
                    <a:pt x="304309" y="20321"/>
                  </a:lnTo>
                  <a:lnTo>
                    <a:pt x="266738" y="33131"/>
                  </a:lnTo>
                  <a:lnTo>
                    <a:pt x="230668" y="48912"/>
                  </a:lnTo>
                  <a:lnTo>
                    <a:pt x="196334" y="67589"/>
                  </a:lnTo>
                  <a:lnTo>
                    <a:pt x="163971" y="89084"/>
                  </a:lnTo>
                  <a:lnTo>
                    <a:pt x="133816" y="113320"/>
                  </a:lnTo>
                  <a:lnTo>
                    <a:pt x="106106" y="140221"/>
                  </a:lnTo>
                  <a:lnTo>
                    <a:pt x="81075" y="169709"/>
                  </a:lnTo>
                  <a:lnTo>
                    <a:pt x="58960" y="201708"/>
                  </a:lnTo>
                  <a:lnTo>
                    <a:pt x="39997" y="236141"/>
                  </a:lnTo>
                  <a:lnTo>
                    <a:pt x="24423" y="272931"/>
                  </a:lnTo>
                  <a:lnTo>
                    <a:pt x="12472" y="312001"/>
                  </a:lnTo>
                  <a:lnTo>
                    <a:pt x="4381" y="353274"/>
                  </a:lnTo>
                  <a:lnTo>
                    <a:pt x="387" y="396674"/>
                  </a:lnTo>
                  <a:lnTo>
                    <a:pt x="0" y="419147"/>
                  </a:lnTo>
                  <a:lnTo>
                    <a:pt x="725" y="442123"/>
                  </a:lnTo>
                  <a:lnTo>
                    <a:pt x="5630" y="489545"/>
                  </a:lnTo>
                  <a:lnTo>
                    <a:pt x="15340" y="538863"/>
                  </a:lnTo>
                  <a:lnTo>
                    <a:pt x="30091" y="590000"/>
                  </a:lnTo>
                  <a:lnTo>
                    <a:pt x="50117" y="642879"/>
                  </a:lnTo>
                  <a:lnTo>
                    <a:pt x="75656" y="697423"/>
                  </a:lnTo>
                  <a:lnTo>
                    <a:pt x="106942" y="753556"/>
                  </a:lnTo>
                  <a:lnTo>
                    <a:pt x="144214" y="811200"/>
                  </a:lnTo>
                  <a:lnTo>
                    <a:pt x="187705" y="870279"/>
                  </a:lnTo>
                  <a:lnTo>
                    <a:pt x="211857" y="900333"/>
                  </a:lnTo>
                  <a:lnTo>
                    <a:pt x="237653" y="930716"/>
                  </a:lnTo>
                  <a:lnTo>
                    <a:pt x="265122" y="961420"/>
                  </a:lnTo>
                  <a:lnTo>
                    <a:pt x="294293" y="992434"/>
                  </a:lnTo>
                  <a:lnTo>
                    <a:pt x="325197" y="1023749"/>
                  </a:lnTo>
                  <a:lnTo>
                    <a:pt x="357862" y="1055356"/>
                  </a:lnTo>
                  <a:lnTo>
                    <a:pt x="392318" y="1087244"/>
                  </a:lnTo>
                  <a:lnTo>
                    <a:pt x="428595" y="1119405"/>
                  </a:lnTo>
                  <a:lnTo>
                    <a:pt x="466721" y="1151829"/>
                  </a:lnTo>
                  <a:lnTo>
                    <a:pt x="506728" y="1184505"/>
                  </a:lnTo>
                  <a:lnTo>
                    <a:pt x="548644" y="1217425"/>
                  </a:lnTo>
                  <a:lnTo>
                    <a:pt x="592498" y="1250578"/>
                  </a:lnTo>
                  <a:lnTo>
                    <a:pt x="638320" y="1283956"/>
                  </a:lnTo>
                  <a:lnTo>
                    <a:pt x="686140" y="1317548"/>
                  </a:lnTo>
                  <a:lnTo>
                    <a:pt x="735987" y="1351345"/>
                  </a:lnTo>
                  <a:lnTo>
                    <a:pt x="787891" y="1385338"/>
                  </a:lnTo>
                  <a:lnTo>
                    <a:pt x="841881" y="1419516"/>
                  </a:lnTo>
                  <a:lnTo>
                    <a:pt x="897986" y="1453870"/>
                  </a:lnTo>
                  <a:lnTo>
                    <a:pt x="956237" y="1488391"/>
                  </a:lnTo>
                  <a:lnTo>
                    <a:pt x="1014487" y="1453870"/>
                  </a:lnTo>
                  <a:lnTo>
                    <a:pt x="1070593" y="1419516"/>
                  </a:lnTo>
                  <a:lnTo>
                    <a:pt x="1124582" y="1385338"/>
                  </a:lnTo>
                  <a:lnTo>
                    <a:pt x="1176486" y="1351345"/>
                  </a:lnTo>
                  <a:lnTo>
                    <a:pt x="1226333" y="1317548"/>
                  </a:lnTo>
                  <a:lnTo>
                    <a:pt x="1274153" y="1283956"/>
                  </a:lnTo>
                  <a:lnTo>
                    <a:pt x="1319975" y="1250578"/>
                  </a:lnTo>
                  <a:lnTo>
                    <a:pt x="1363830" y="1217425"/>
                  </a:lnTo>
                  <a:lnTo>
                    <a:pt x="1405745" y="1184505"/>
                  </a:lnTo>
                  <a:lnTo>
                    <a:pt x="1445752" y="1151829"/>
                  </a:lnTo>
                  <a:lnTo>
                    <a:pt x="1483879" y="1119405"/>
                  </a:lnTo>
                  <a:lnTo>
                    <a:pt x="1520155" y="1087244"/>
                  </a:lnTo>
                  <a:lnTo>
                    <a:pt x="1554611" y="1055356"/>
                  </a:lnTo>
                  <a:lnTo>
                    <a:pt x="1587277" y="1023749"/>
                  </a:lnTo>
                  <a:lnTo>
                    <a:pt x="1618180" y="992434"/>
                  </a:lnTo>
                  <a:lnTo>
                    <a:pt x="1647351" y="961420"/>
                  </a:lnTo>
                  <a:lnTo>
                    <a:pt x="1674820" y="930716"/>
                  </a:lnTo>
                  <a:lnTo>
                    <a:pt x="1700616" y="900333"/>
                  </a:lnTo>
                  <a:lnTo>
                    <a:pt x="1724768" y="870279"/>
                  </a:lnTo>
                  <a:lnTo>
                    <a:pt x="1768259" y="811200"/>
                  </a:lnTo>
                  <a:lnTo>
                    <a:pt x="1805531" y="753556"/>
                  </a:lnTo>
                  <a:lnTo>
                    <a:pt x="1836818" y="697423"/>
                  </a:lnTo>
                  <a:lnTo>
                    <a:pt x="1862356" y="642879"/>
                  </a:lnTo>
                  <a:lnTo>
                    <a:pt x="1882383" y="590000"/>
                  </a:lnTo>
                  <a:lnTo>
                    <a:pt x="1897133" y="538863"/>
                  </a:lnTo>
                  <a:lnTo>
                    <a:pt x="1906843" y="489545"/>
                  </a:lnTo>
                  <a:lnTo>
                    <a:pt x="1911749" y="442123"/>
                  </a:lnTo>
                  <a:lnTo>
                    <a:pt x="1912474" y="419147"/>
                  </a:lnTo>
                  <a:lnTo>
                    <a:pt x="1912086" y="396674"/>
                  </a:lnTo>
                  <a:lnTo>
                    <a:pt x="1908092" y="353274"/>
                  </a:lnTo>
                  <a:lnTo>
                    <a:pt x="1900001" y="312001"/>
                  </a:lnTo>
                  <a:lnTo>
                    <a:pt x="1888051" y="272931"/>
                  </a:lnTo>
                  <a:lnTo>
                    <a:pt x="1872476" y="236141"/>
                  </a:lnTo>
                  <a:lnTo>
                    <a:pt x="1853513" y="201708"/>
                  </a:lnTo>
                  <a:lnTo>
                    <a:pt x="1831398" y="169709"/>
                  </a:lnTo>
                  <a:lnTo>
                    <a:pt x="1806368" y="140221"/>
                  </a:lnTo>
                  <a:lnTo>
                    <a:pt x="1778657" y="113320"/>
                  </a:lnTo>
                  <a:lnTo>
                    <a:pt x="1748502" y="89084"/>
                  </a:lnTo>
                  <a:lnTo>
                    <a:pt x="1716140" y="67589"/>
                  </a:lnTo>
                  <a:lnTo>
                    <a:pt x="1681805" y="48912"/>
                  </a:lnTo>
                  <a:lnTo>
                    <a:pt x="1645735" y="33131"/>
                  </a:lnTo>
                  <a:lnTo>
                    <a:pt x="1608165" y="20321"/>
                  </a:lnTo>
                  <a:lnTo>
                    <a:pt x="1569331" y="10560"/>
                  </a:lnTo>
                  <a:lnTo>
                    <a:pt x="1529469" y="3924"/>
                  </a:lnTo>
                  <a:lnTo>
                    <a:pt x="1488815" y="491"/>
                  </a:lnTo>
                  <a:lnTo>
                    <a:pt x="1468265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271655" y="3667131"/>
              <a:ext cx="1912620" cy="1488440"/>
            </a:xfrm>
            <a:custGeom>
              <a:avLst/>
              <a:gdLst/>
              <a:ahLst/>
              <a:cxnLst/>
              <a:rect l="l" t="t" r="r" b="b"/>
              <a:pathLst>
                <a:path w="1912620" h="1488439">
                  <a:moveTo>
                    <a:pt x="956237" y="358091"/>
                  </a:moveTo>
                  <a:lnTo>
                    <a:pt x="981848" y="306452"/>
                  </a:lnTo>
                  <a:lnTo>
                    <a:pt x="1010090" y="259129"/>
                  </a:lnTo>
                  <a:lnTo>
                    <a:pt x="1040727" y="216047"/>
                  </a:lnTo>
                  <a:lnTo>
                    <a:pt x="1073522" y="177127"/>
                  </a:lnTo>
                  <a:lnTo>
                    <a:pt x="1108239" y="142294"/>
                  </a:lnTo>
                  <a:lnTo>
                    <a:pt x="1144643" y="111470"/>
                  </a:lnTo>
                  <a:lnTo>
                    <a:pt x="1182498" y="84579"/>
                  </a:lnTo>
                  <a:lnTo>
                    <a:pt x="1221567" y="61544"/>
                  </a:lnTo>
                  <a:lnTo>
                    <a:pt x="1261614" y="42288"/>
                  </a:lnTo>
                  <a:lnTo>
                    <a:pt x="1302404" y="26734"/>
                  </a:lnTo>
                  <a:lnTo>
                    <a:pt x="1343699" y="14804"/>
                  </a:lnTo>
                  <a:lnTo>
                    <a:pt x="1385266" y="6424"/>
                  </a:lnTo>
                  <a:lnTo>
                    <a:pt x="1426866" y="1514"/>
                  </a:lnTo>
                  <a:lnTo>
                    <a:pt x="1468265" y="0"/>
                  </a:lnTo>
                  <a:lnTo>
                    <a:pt x="1509226" y="1803"/>
                  </a:lnTo>
                  <a:lnTo>
                    <a:pt x="1549513" y="6846"/>
                  </a:lnTo>
                  <a:lnTo>
                    <a:pt x="1588891" y="15054"/>
                  </a:lnTo>
                  <a:lnTo>
                    <a:pt x="1627122" y="26349"/>
                  </a:lnTo>
                  <a:lnTo>
                    <a:pt x="1663972" y="40655"/>
                  </a:lnTo>
                  <a:lnTo>
                    <a:pt x="1699204" y="57894"/>
                  </a:lnTo>
                  <a:lnTo>
                    <a:pt x="1732582" y="77989"/>
                  </a:lnTo>
                  <a:lnTo>
                    <a:pt x="1763870" y="100864"/>
                  </a:lnTo>
                  <a:lnTo>
                    <a:pt x="1792832" y="126442"/>
                  </a:lnTo>
                  <a:lnTo>
                    <a:pt x="1819233" y="154646"/>
                  </a:lnTo>
                  <a:lnTo>
                    <a:pt x="1842835" y="185400"/>
                  </a:lnTo>
                  <a:lnTo>
                    <a:pt x="1863403" y="218625"/>
                  </a:lnTo>
                  <a:lnTo>
                    <a:pt x="1880701" y="254246"/>
                  </a:lnTo>
                  <a:lnTo>
                    <a:pt x="1894494" y="292186"/>
                  </a:lnTo>
                  <a:lnTo>
                    <a:pt x="1904544" y="332367"/>
                  </a:lnTo>
                  <a:lnTo>
                    <a:pt x="1910616" y="374713"/>
                  </a:lnTo>
                  <a:lnTo>
                    <a:pt x="1912474" y="419147"/>
                  </a:lnTo>
                  <a:lnTo>
                    <a:pt x="1911749" y="442123"/>
                  </a:lnTo>
                  <a:lnTo>
                    <a:pt x="1906843" y="489545"/>
                  </a:lnTo>
                  <a:lnTo>
                    <a:pt x="1897133" y="538863"/>
                  </a:lnTo>
                  <a:lnTo>
                    <a:pt x="1882383" y="590000"/>
                  </a:lnTo>
                  <a:lnTo>
                    <a:pt x="1862356" y="642879"/>
                  </a:lnTo>
                  <a:lnTo>
                    <a:pt x="1836818" y="697423"/>
                  </a:lnTo>
                  <a:lnTo>
                    <a:pt x="1805531" y="753556"/>
                  </a:lnTo>
                  <a:lnTo>
                    <a:pt x="1768259" y="811200"/>
                  </a:lnTo>
                  <a:lnTo>
                    <a:pt x="1724768" y="870279"/>
                  </a:lnTo>
                  <a:lnTo>
                    <a:pt x="1700616" y="900333"/>
                  </a:lnTo>
                  <a:lnTo>
                    <a:pt x="1674820" y="930716"/>
                  </a:lnTo>
                  <a:lnTo>
                    <a:pt x="1647351" y="961420"/>
                  </a:lnTo>
                  <a:lnTo>
                    <a:pt x="1618180" y="992434"/>
                  </a:lnTo>
                  <a:lnTo>
                    <a:pt x="1587277" y="1023749"/>
                  </a:lnTo>
                  <a:lnTo>
                    <a:pt x="1554611" y="1055356"/>
                  </a:lnTo>
                  <a:lnTo>
                    <a:pt x="1520155" y="1087244"/>
                  </a:lnTo>
                  <a:lnTo>
                    <a:pt x="1483879" y="1119405"/>
                  </a:lnTo>
                  <a:lnTo>
                    <a:pt x="1445752" y="1151829"/>
                  </a:lnTo>
                  <a:lnTo>
                    <a:pt x="1405745" y="1184505"/>
                  </a:lnTo>
                  <a:lnTo>
                    <a:pt x="1363830" y="1217425"/>
                  </a:lnTo>
                  <a:lnTo>
                    <a:pt x="1319975" y="1250578"/>
                  </a:lnTo>
                  <a:lnTo>
                    <a:pt x="1274153" y="1283956"/>
                  </a:lnTo>
                  <a:lnTo>
                    <a:pt x="1226333" y="1317548"/>
                  </a:lnTo>
                  <a:lnTo>
                    <a:pt x="1176486" y="1351345"/>
                  </a:lnTo>
                  <a:lnTo>
                    <a:pt x="1124582" y="1385338"/>
                  </a:lnTo>
                  <a:lnTo>
                    <a:pt x="1070593" y="1419516"/>
                  </a:lnTo>
                  <a:lnTo>
                    <a:pt x="1014487" y="1453870"/>
                  </a:lnTo>
                  <a:lnTo>
                    <a:pt x="956237" y="1488391"/>
                  </a:lnTo>
                  <a:lnTo>
                    <a:pt x="897986" y="1453870"/>
                  </a:lnTo>
                  <a:lnTo>
                    <a:pt x="841881" y="1419516"/>
                  </a:lnTo>
                  <a:lnTo>
                    <a:pt x="787891" y="1385338"/>
                  </a:lnTo>
                  <a:lnTo>
                    <a:pt x="735987" y="1351345"/>
                  </a:lnTo>
                  <a:lnTo>
                    <a:pt x="686140" y="1317548"/>
                  </a:lnTo>
                  <a:lnTo>
                    <a:pt x="638320" y="1283956"/>
                  </a:lnTo>
                  <a:lnTo>
                    <a:pt x="592498" y="1250578"/>
                  </a:lnTo>
                  <a:lnTo>
                    <a:pt x="548644" y="1217425"/>
                  </a:lnTo>
                  <a:lnTo>
                    <a:pt x="506728" y="1184505"/>
                  </a:lnTo>
                  <a:lnTo>
                    <a:pt x="466721" y="1151829"/>
                  </a:lnTo>
                  <a:lnTo>
                    <a:pt x="428595" y="1119405"/>
                  </a:lnTo>
                  <a:lnTo>
                    <a:pt x="392318" y="1087244"/>
                  </a:lnTo>
                  <a:lnTo>
                    <a:pt x="357862" y="1055356"/>
                  </a:lnTo>
                  <a:lnTo>
                    <a:pt x="325197" y="1023749"/>
                  </a:lnTo>
                  <a:lnTo>
                    <a:pt x="294293" y="992434"/>
                  </a:lnTo>
                  <a:lnTo>
                    <a:pt x="265122" y="961420"/>
                  </a:lnTo>
                  <a:lnTo>
                    <a:pt x="237653" y="930716"/>
                  </a:lnTo>
                  <a:lnTo>
                    <a:pt x="211857" y="900333"/>
                  </a:lnTo>
                  <a:lnTo>
                    <a:pt x="187705" y="870279"/>
                  </a:lnTo>
                  <a:lnTo>
                    <a:pt x="144214" y="811200"/>
                  </a:lnTo>
                  <a:lnTo>
                    <a:pt x="106942" y="753556"/>
                  </a:lnTo>
                  <a:lnTo>
                    <a:pt x="75656" y="697423"/>
                  </a:lnTo>
                  <a:lnTo>
                    <a:pt x="50117" y="642879"/>
                  </a:lnTo>
                  <a:lnTo>
                    <a:pt x="30091" y="590000"/>
                  </a:lnTo>
                  <a:lnTo>
                    <a:pt x="15340" y="538863"/>
                  </a:lnTo>
                  <a:lnTo>
                    <a:pt x="5630" y="489545"/>
                  </a:lnTo>
                  <a:lnTo>
                    <a:pt x="725" y="442123"/>
                  </a:lnTo>
                  <a:lnTo>
                    <a:pt x="0" y="419147"/>
                  </a:lnTo>
                  <a:lnTo>
                    <a:pt x="387" y="396674"/>
                  </a:lnTo>
                  <a:lnTo>
                    <a:pt x="4381" y="353274"/>
                  </a:lnTo>
                  <a:lnTo>
                    <a:pt x="12472" y="312001"/>
                  </a:lnTo>
                  <a:lnTo>
                    <a:pt x="24423" y="272931"/>
                  </a:lnTo>
                  <a:lnTo>
                    <a:pt x="39997" y="236141"/>
                  </a:lnTo>
                  <a:lnTo>
                    <a:pt x="58960" y="201708"/>
                  </a:lnTo>
                  <a:lnTo>
                    <a:pt x="81075" y="169709"/>
                  </a:lnTo>
                  <a:lnTo>
                    <a:pt x="106106" y="140221"/>
                  </a:lnTo>
                  <a:lnTo>
                    <a:pt x="133816" y="113320"/>
                  </a:lnTo>
                  <a:lnTo>
                    <a:pt x="163971" y="89084"/>
                  </a:lnTo>
                  <a:lnTo>
                    <a:pt x="196334" y="67589"/>
                  </a:lnTo>
                  <a:lnTo>
                    <a:pt x="230668" y="48912"/>
                  </a:lnTo>
                  <a:lnTo>
                    <a:pt x="266738" y="33131"/>
                  </a:lnTo>
                  <a:lnTo>
                    <a:pt x="304309" y="20321"/>
                  </a:lnTo>
                  <a:lnTo>
                    <a:pt x="343143" y="10560"/>
                  </a:lnTo>
                  <a:lnTo>
                    <a:pt x="383004" y="3924"/>
                  </a:lnTo>
                  <a:lnTo>
                    <a:pt x="423658" y="491"/>
                  </a:lnTo>
                  <a:lnTo>
                    <a:pt x="444208" y="0"/>
                  </a:lnTo>
                  <a:lnTo>
                    <a:pt x="464868" y="337"/>
                  </a:lnTo>
                  <a:lnTo>
                    <a:pt x="506397" y="3540"/>
                  </a:lnTo>
                  <a:lnTo>
                    <a:pt x="548010" y="10175"/>
                  </a:lnTo>
                  <a:lnTo>
                    <a:pt x="589470" y="20321"/>
                  </a:lnTo>
                  <a:lnTo>
                    <a:pt x="630542" y="34053"/>
                  </a:lnTo>
                  <a:lnTo>
                    <a:pt x="670990" y="51448"/>
                  </a:lnTo>
                  <a:lnTo>
                    <a:pt x="710578" y="72585"/>
                  </a:lnTo>
                  <a:lnTo>
                    <a:pt x="749069" y="97538"/>
                  </a:lnTo>
                  <a:lnTo>
                    <a:pt x="786228" y="126386"/>
                  </a:lnTo>
                  <a:lnTo>
                    <a:pt x="821818" y="159205"/>
                  </a:lnTo>
                  <a:lnTo>
                    <a:pt x="855604" y="196071"/>
                  </a:lnTo>
                  <a:lnTo>
                    <a:pt x="887349" y="237063"/>
                  </a:lnTo>
                  <a:lnTo>
                    <a:pt x="916818" y="282256"/>
                  </a:lnTo>
                  <a:lnTo>
                    <a:pt x="943774" y="331727"/>
                  </a:lnTo>
                  <a:lnTo>
                    <a:pt x="956237" y="358091"/>
                  </a:lnTo>
                  <a:close/>
                </a:path>
              </a:pathLst>
            </a:custGeom>
            <a:ln w="952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824691" y="4014075"/>
            <a:ext cx="805180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6256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Zelf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kiezen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351788" y="2455164"/>
            <a:ext cx="2740660" cy="1603375"/>
            <a:chOff x="1351788" y="2455164"/>
            <a:chExt cx="2740660" cy="1603375"/>
          </a:xfrm>
        </p:grpSpPr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51788" y="2455164"/>
              <a:ext cx="2740151" cy="1603247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430959" y="2508859"/>
              <a:ext cx="2581910" cy="1468120"/>
            </a:xfrm>
            <a:custGeom>
              <a:avLst/>
              <a:gdLst/>
              <a:ahLst/>
              <a:cxnLst/>
              <a:rect l="l" t="t" r="r" b="b"/>
              <a:pathLst>
                <a:path w="2581910" h="1468120">
                  <a:moveTo>
                    <a:pt x="2581402" y="0"/>
                  </a:moveTo>
                  <a:lnTo>
                    <a:pt x="2530452" y="14202"/>
                  </a:lnTo>
                  <a:lnTo>
                    <a:pt x="2479502" y="27832"/>
                  </a:lnTo>
                  <a:lnTo>
                    <a:pt x="2428553" y="40890"/>
                  </a:lnTo>
                  <a:lnTo>
                    <a:pt x="2377604" y="53376"/>
                  </a:lnTo>
                  <a:lnTo>
                    <a:pt x="2326655" y="65290"/>
                  </a:lnTo>
                  <a:lnTo>
                    <a:pt x="2275706" y="76632"/>
                  </a:lnTo>
                  <a:lnTo>
                    <a:pt x="2224757" y="87402"/>
                  </a:lnTo>
                  <a:lnTo>
                    <a:pt x="2173809" y="97600"/>
                  </a:lnTo>
                  <a:lnTo>
                    <a:pt x="2122860" y="107226"/>
                  </a:lnTo>
                  <a:lnTo>
                    <a:pt x="2071911" y="116280"/>
                  </a:lnTo>
                  <a:lnTo>
                    <a:pt x="2020962" y="124763"/>
                  </a:lnTo>
                  <a:lnTo>
                    <a:pt x="1970014" y="132673"/>
                  </a:lnTo>
                  <a:lnTo>
                    <a:pt x="1919065" y="140012"/>
                  </a:lnTo>
                  <a:lnTo>
                    <a:pt x="1868116" y="146778"/>
                  </a:lnTo>
                  <a:lnTo>
                    <a:pt x="1817167" y="152973"/>
                  </a:lnTo>
                  <a:lnTo>
                    <a:pt x="1766218" y="158596"/>
                  </a:lnTo>
                  <a:lnTo>
                    <a:pt x="1715268" y="163647"/>
                  </a:lnTo>
                  <a:lnTo>
                    <a:pt x="1664319" y="168126"/>
                  </a:lnTo>
                  <a:lnTo>
                    <a:pt x="1613369" y="172034"/>
                  </a:lnTo>
                  <a:lnTo>
                    <a:pt x="1936051" y="321132"/>
                  </a:lnTo>
                  <a:lnTo>
                    <a:pt x="1886408" y="327919"/>
                  </a:lnTo>
                  <a:lnTo>
                    <a:pt x="1836766" y="334163"/>
                  </a:lnTo>
                  <a:lnTo>
                    <a:pt x="1787123" y="339865"/>
                  </a:lnTo>
                  <a:lnTo>
                    <a:pt x="1737480" y="345023"/>
                  </a:lnTo>
                  <a:lnTo>
                    <a:pt x="1687838" y="349638"/>
                  </a:lnTo>
                  <a:lnTo>
                    <a:pt x="1638196" y="353711"/>
                  </a:lnTo>
                  <a:lnTo>
                    <a:pt x="1588553" y="357240"/>
                  </a:lnTo>
                  <a:lnTo>
                    <a:pt x="1538911" y="360226"/>
                  </a:lnTo>
                  <a:lnTo>
                    <a:pt x="1489269" y="362670"/>
                  </a:lnTo>
                  <a:lnTo>
                    <a:pt x="1439627" y="364570"/>
                  </a:lnTo>
                  <a:lnTo>
                    <a:pt x="1389985" y="365928"/>
                  </a:lnTo>
                  <a:lnTo>
                    <a:pt x="1340343" y="366742"/>
                  </a:lnTo>
                  <a:lnTo>
                    <a:pt x="1290701" y="367014"/>
                  </a:lnTo>
                  <a:lnTo>
                    <a:pt x="1241058" y="366742"/>
                  </a:lnTo>
                  <a:lnTo>
                    <a:pt x="1191416" y="365928"/>
                  </a:lnTo>
                  <a:lnTo>
                    <a:pt x="1141774" y="364570"/>
                  </a:lnTo>
                  <a:lnTo>
                    <a:pt x="1092132" y="362670"/>
                  </a:lnTo>
                  <a:lnTo>
                    <a:pt x="1042490" y="360226"/>
                  </a:lnTo>
                  <a:lnTo>
                    <a:pt x="992848" y="357240"/>
                  </a:lnTo>
                  <a:lnTo>
                    <a:pt x="943205" y="353711"/>
                  </a:lnTo>
                  <a:lnTo>
                    <a:pt x="893563" y="349638"/>
                  </a:lnTo>
                  <a:lnTo>
                    <a:pt x="843921" y="345023"/>
                  </a:lnTo>
                  <a:lnTo>
                    <a:pt x="794278" y="339865"/>
                  </a:lnTo>
                  <a:lnTo>
                    <a:pt x="744635" y="334163"/>
                  </a:lnTo>
                  <a:lnTo>
                    <a:pt x="694993" y="327919"/>
                  </a:lnTo>
                  <a:lnTo>
                    <a:pt x="645350" y="321132"/>
                  </a:lnTo>
                  <a:lnTo>
                    <a:pt x="968019" y="172034"/>
                  </a:lnTo>
                  <a:lnTo>
                    <a:pt x="917071" y="168126"/>
                  </a:lnTo>
                  <a:lnTo>
                    <a:pt x="866123" y="163647"/>
                  </a:lnTo>
                  <a:lnTo>
                    <a:pt x="815175" y="158596"/>
                  </a:lnTo>
                  <a:lnTo>
                    <a:pt x="764227" y="152973"/>
                  </a:lnTo>
                  <a:lnTo>
                    <a:pt x="713278" y="146778"/>
                  </a:lnTo>
                  <a:lnTo>
                    <a:pt x="662330" y="140012"/>
                  </a:lnTo>
                  <a:lnTo>
                    <a:pt x="611381" y="132673"/>
                  </a:lnTo>
                  <a:lnTo>
                    <a:pt x="560432" y="124763"/>
                  </a:lnTo>
                  <a:lnTo>
                    <a:pt x="509484" y="116280"/>
                  </a:lnTo>
                  <a:lnTo>
                    <a:pt x="458535" y="107226"/>
                  </a:lnTo>
                  <a:lnTo>
                    <a:pt x="407586" y="97600"/>
                  </a:lnTo>
                  <a:lnTo>
                    <a:pt x="356637" y="87402"/>
                  </a:lnTo>
                  <a:lnTo>
                    <a:pt x="305689" y="76632"/>
                  </a:lnTo>
                  <a:lnTo>
                    <a:pt x="254740" y="65290"/>
                  </a:lnTo>
                  <a:lnTo>
                    <a:pt x="203792" y="53376"/>
                  </a:lnTo>
                  <a:lnTo>
                    <a:pt x="152844" y="40890"/>
                  </a:lnTo>
                  <a:lnTo>
                    <a:pt x="101895" y="27832"/>
                  </a:lnTo>
                  <a:lnTo>
                    <a:pt x="50947" y="14202"/>
                  </a:lnTo>
                  <a:lnTo>
                    <a:pt x="0" y="0"/>
                  </a:lnTo>
                  <a:lnTo>
                    <a:pt x="322668" y="630796"/>
                  </a:lnTo>
                  <a:lnTo>
                    <a:pt x="0" y="1101026"/>
                  </a:lnTo>
                  <a:lnTo>
                    <a:pt x="49641" y="1114869"/>
                  </a:lnTo>
                  <a:lnTo>
                    <a:pt x="99283" y="1128170"/>
                  </a:lnTo>
                  <a:lnTo>
                    <a:pt x="148925" y="1140929"/>
                  </a:lnTo>
                  <a:lnTo>
                    <a:pt x="198568" y="1153144"/>
                  </a:lnTo>
                  <a:lnTo>
                    <a:pt x="248211" y="1164817"/>
                  </a:lnTo>
                  <a:lnTo>
                    <a:pt x="297853" y="1175947"/>
                  </a:lnTo>
                  <a:lnTo>
                    <a:pt x="347496" y="1186535"/>
                  </a:lnTo>
                  <a:lnTo>
                    <a:pt x="397139" y="1196579"/>
                  </a:lnTo>
                  <a:lnTo>
                    <a:pt x="446782" y="1206081"/>
                  </a:lnTo>
                  <a:lnTo>
                    <a:pt x="496424" y="1215039"/>
                  </a:lnTo>
                  <a:lnTo>
                    <a:pt x="546066" y="1223455"/>
                  </a:lnTo>
                  <a:lnTo>
                    <a:pt x="595708" y="1231327"/>
                  </a:lnTo>
                  <a:lnTo>
                    <a:pt x="645350" y="1238656"/>
                  </a:lnTo>
                  <a:lnTo>
                    <a:pt x="645350" y="1422158"/>
                  </a:lnTo>
                  <a:lnTo>
                    <a:pt x="694993" y="1428945"/>
                  </a:lnTo>
                  <a:lnTo>
                    <a:pt x="744635" y="1435190"/>
                  </a:lnTo>
                  <a:lnTo>
                    <a:pt x="794278" y="1440891"/>
                  </a:lnTo>
                  <a:lnTo>
                    <a:pt x="843921" y="1446049"/>
                  </a:lnTo>
                  <a:lnTo>
                    <a:pt x="893563" y="1450665"/>
                  </a:lnTo>
                  <a:lnTo>
                    <a:pt x="943205" y="1454737"/>
                  </a:lnTo>
                  <a:lnTo>
                    <a:pt x="992848" y="1458266"/>
                  </a:lnTo>
                  <a:lnTo>
                    <a:pt x="1042490" y="1461253"/>
                  </a:lnTo>
                  <a:lnTo>
                    <a:pt x="1092132" y="1463696"/>
                  </a:lnTo>
                  <a:lnTo>
                    <a:pt x="1141774" y="1465597"/>
                  </a:lnTo>
                  <a:lnTo>
                    <a:pt x="1191416" y="1466954"/>
                  </a:lnTo>
                  <a:lnTo>
                    <a:pt x="1241058" y="1467769"/>
                  </a:lnTo>
                  <a:lnTo>
                    <a:pt x="1290701" y="1468040"/>
                  </a:lnTo>
                  <a:lnTo>
                    <a:pt x="1340343" y="1467769"/>
                  </a:lnTo>
                  <a:lnTo>
                    <a:pt x="1389985" y="1466954"/>
                  </a:lnTo>
                  <a:lnTo>
                    <a:pt x="1439627" y="1465597"/>
                  </a:lnTo>
                  <a:lnTo>
                    <a:pt x="1489269" y="1463696"/>
                  </a:lnTo>
                  <a:lnTo>
                    <a:pt x="1538911" y="1461253"/>
                  </a:lnTo>
                  <a:lnTo>
                    <a:pt x="1588553" y="1458266"/>
                  </a:lnTo>
                  <a:lnTo>
                    <a:pt x="1638196" y="1454737"/>
                  </a:lnTo>
                  <a:lnTo>
                    <a:pt x="1687838" y="1450665"/>
                  </a:lnTo>
                  <a:lnTo>
                    <a:pt x="1737480" y="1446049"/>
                  </a:lnTo>
                  <a:lnTo>
                    <a:pt x="1787123" y="1440891"/>
                  </a:lnTo>
                  <a:lnTo>
                    <a:pt x="1836766" y="1435190"/>
                  </a:lnTo>
                  <a:lnTo>
                    <a:pt x="1886408" y="1428945"/>
                  </a:lnTo>
                  <a:lnTo>
                    <a:pt x="1936051" y="1422158"/>
                  </a:lnTo>
                  <a:lnTo>
                    <a:pt x="1936051" y="1238656"/>
                  </a:lnTo>
                  <a:lnTo>
                    <a:pt x="1985693" y="1231327"/>
                  </a:lnTo>
                  <a:lnTo>
                    <a:pt x="2035335" y="1223455"/>
                  </a:lnTo>
                  <a:lnTo>
                    <a:pt x="2084977" y="1215039"/>
                  </a:lnTo>
                  <a:lnTo>
                    <a:pt x="2134619" y="1206081"/>
                  </a:lnTo>
                  <a:lnTo>
                    <a:pt x="2184262" y="1196579"/>
                  </a:lnTo>
                  <a:lnTo>
                    <a:pt x="2233905" y="1186535"/>
                  </a:lnTo>
                  <a:lnTo>
                    <a:pt x="2283548" y="1175947"/>
                  </a:lnTo>
                  <a:lnTo>
                    <a:pt x="2333190" y="1164817"/>
                  </a:lnTo>
                  <a:lnTo>
                    <a:pt x="2382833" y="1153144"/>
                  </a:lnTo>
                  <a:lnTo>
                    <a:pt x="2432476" y="1140929"/>
                  </a:lnTo>
                  <a:lnTo>
                    <a:pt x="2482118" y="1128170"/>
                  </a:lnTo>
                  <a:lnTo>
                    <a:pt x="2531760" y="1114869"/>
                  </a:lnTo>
                  <a:lnTo>
                    <a:pt x="2581402" y="1101026"/>
                  </a:lnTo>
                  <a:lnTo>
                    <a:pt x="2258720" y="630796"/>
                  </a:lnTo>
                  <a:lnTo>
                    <a:pt x="2581402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076303" y="2680896"/>
              <a:ext cx="1290955" cy="195580"/>
            </a:xfrm>
            <a:custGeom>
              <a:avLst/>
              <a:gdLst/>
              <a:ahLst/>
              <a:cxnLst/>
              <a:rect l="l" t="t" r="r" b="b"/>
              <a:pathLst>
                <a:path w="1290954" h="195580">
                  <a:moveTo>
                    <a:pt x="608126" y="194766"/>
                  </a:moveTo>
                  <a:lnTo>
                    <a:pt x="626740" y="194970"/>
                  </a:lnTo>
                  <a:lnTo>
                    <a:pt x="645355" y="194970"/>
                  </a:lnTo>
                  <a:lnTo>
                    <a:pt x="608126" y="194766"/>
                  </a:lnTo>
                  <a:close/>
                </a:path>
                <a:path w="1290954" h="195580">
                  <a:moveTo>
                    <a:pt x="682587" y="194766"/>
                  </a:moveTo>
                  <a:lnTo>
                    <a:pt x="645355" y="194970"/>
                  </a:lnTo>
                  <a:lnTo>
                    <a:pt x="663972" y="194970"/>
                  </a:lnTo>
                  <a:lnTo>
                    <a:pt x="682587" y="194766"/>
                  </a:lnTo>
                  <a:close/>
                </a:path>
                <a:path w="1290954" h="195580">
                  <a:moveTo>
                    <a:pt x="583309" y="194495"/>
                  </a:moveTo>
                  <a:lnTo>
                    <a:pt x="599850" y="194766"/>
                  </a:lnTo>
                  <a:lnTo>
                    <a:pt x="608126" y="194766"/>
                  </a:lnTo>
                  <a:lnTo>
                    <a:pt x="583309" y="194495"/>
                  </a:lnTo>
                  <a:close/>
                </a:path>
                <a:path w="1290954" h="195580">
                  <a:moveTo>
                    <a:pt x="707404" y="194495"/>
                  </a:moveTo>
                  <a:lnTo>
                    <a:pt x="682587" y="194766"/>
                  </a:lnTo>
                  <a:lnTo>
                    <a:pt x="690859" y="194766"/>
                  </a:lnTo>
                  <a:lnTo>
                    <a:pt x="707404" y="194495"/>
                  </a:lnTo>
                  <a:close/>
                </a:path>
                <a:path w="1290954" h="195580">
                  <a:moveTo>
                    <a:pt x="558485" y="194088"/>
                  </a:moveTo>
                  <a:lnTo>
                    <a:pt x="570892" y="194359"/>
                  </a:lnTo>
                  <a:lnTo>
                    <a:pt x="583309" y="194495"/>
                  </a:lnTo>
                  <a:lnTo>
                    <a:pt x="558485" y="194088"/>
                  </a:lnTo>
                  <a:close/>
                </a:path>
                <a:path w="1290954" h="195580">
                  <a:moveTo>
                    <a:pt x="732228" y="194088"/>
                  </a:moveTo>
                  <a:lnTo>
                    <a:pt x="707404" y="194495"/>
                  </a:lnTo>
                  <a:lnTo>
                    <a:pt x="719821" y="194359"/>
                  </a:lnTo>
                  <a:lnTo>
                    <a:pt x="732228" y="194088"/>
                  </a:lnTo>
                  <a:close/>
                </a:path>
                <a:path w="1290954" h="195580">
                  <a:moveTo>
                    <a:pt x="533672" y="193545"/>
                  </a:moveTo>
                  <a:lnTo>
                    <a:pt x="546070" y="193884"/>
                  </a:lnTo>
                  <a:lnTo>
                    <a:pt x="558485" y="194088"/>
                  </a:lnTo>
                  <a:lnTo>
                    <a:pt x="533672" y="193545"/>
                  </a:lnTo>
                  <a:close/>
                </a:path>
                <a:path w="1290954" h="195580">
                  <a:moveTo>
                    <a:pt x="757040" y="193545"/>
                  </a:moveTo>
                  <a:lnTo>
                    <a:pt x="732228" y="194088"/>
                  </a:lnTo>
                  <a:lnTo>
                    <a:pt x="744640" y="193884"/>
                  </a:lnTo>
                  <a:lnTo>
                    <a:pt x="757040" y="193545"/>
                  </a:lnTo>
                  <a:close/>
                </a:path>
                <a:path w="1290954" h="195580">
                  <a:moveTo>
                    <a:pt x="508844" y="192866"/>
                  </a:moveTo>
                  <a:lnTo>
                    <a:pt x="521249" y="193273"/>
                  </a:lnTo>
                  <a:lnTo>
                    <a:pt x="533672" y="193545"/>
                  </a:lnTo>
                  <a:lnTo>
                    <a:pt x="508844" y="192866"/>
                  </a:lnTo>
                  <a:close/>
                </a:path>
                <a:path w="1290954" h="195580">
                  <a:moveTo>
                    <a:pt x="781869" y="192866"/>
                  </a:moveTo>
                  <a:lnTo>
                    <a:pt x="757040" y="193545"/>
                  </a:lnTo>
                  <a:lnTo>
                    <a:pt x="769463" y="193273"/>
                  </a:lnTo>
                  <a:lnTo>
                    <a:pt x="781869" y="192866"/>
                  </a:lnTo>
                  <a:close/>
                </a:path>
                <a:path w="1290954" h="195580">
                  <a:moveTo>
                    <a:pt x="484036" y="192053"/>
                  </a:moveTo>
                  <a:lnTo>
                    <a:pt x="496427" y="192527"/>
                  </a:lnTo>
                  <a:lnTo>
                    <a:pt x="508844" y="192866"/>
                  </a:lnTo>
                  <a:lnTo>
                    <a:pt x="484036" y="192053"/>
                  </a:lnTo>
                  <a:close/>
                </a:path>
                <a:path w="1290954" h="195580">
                  <a:moveTo>
                    <a:pt x="806676" y="192053"/>
                  </a:moveTo>
                  <a:lnTo>
                    <a:pt x="781869" y="192866"/>
                  </a:lnTo>
                  <a:lnTo>
                    <a:pt x="794282" y="192527"/>
                  </a:lnTo>
                  <a:lnTo>
                    <a:pt x="806676" y="192053"/>
                  </a:lnTo>
                  <a:close/>
                </a:path>
                <a:path w="1290954" h="195580">
                  <a:moveTo>
                    <a:pt x="459205" y="191102"/>
                  </a:moveTo>
                  <a:lnTo>
                    <a:pt x="471607" y="191645"/>
                  </a:lnTo>
                  <a:lnTo>
                    <a:pt x="484036" y="192053"/>
                  </a:lnTo>
                  <a:lnTo>
                    <a:pt x="459205" y="191102"/>
                  </a:lnTo>
                  <a:close/>
                </a:path>
                <a:path w="1290954" h="195580">
                  <a:moveTo>
                    <a:pt x="831508" y="191102"/>
                  </a:moveTo>
                  <a:lnTo>
                    <a:pt x="806676" y="192053"/>
                  </a:lnTo>
                  <a:lnTo>
                    <a:pt x="819106" y="191645"/>
                  </a:lnTo>
                  <a:lnTo>
                    <a:pt x="831508" y="191102"/>
                  </a:lnTo>
                  <a:close/>
                </a:path>
                <a:path w="1290954" h="195580">
                  <a:moveTo>
                    <a:pt x="434400" y="190017"/>
                  </a:moveTo>
                  <a:lnTo>
                    <a:pt x="446784" y="190627"/>
                  </a:lnTo>
                  <a:lnTo>
                    <a:pt x="459205" y="191102"/>
                  </a:lnTo>
                  <a:lnTo>
                    <a:pt x="434400" y="190017"/>
                  </a:lnTo>
                  <a:close/>
                </a:path>
                <a:path w="1290954" h="195580">
                  <a:moveTo>
                    <a:pt x="856312" y="190017"/>
                  </a:moveTo>
                  <a:lnTo>
                    <a:pt x="831508" y="191102"/>
                  </a:lnTo>
                  <a:lnTo>
                    <a:pt x="843924" y="190627"/>
                  </a:lnTo>
                  <a:lnTo>
                    <a:pt x="856312" y="190017"/>
                  </a:lnTo>
                  <a:close/>
                </a:path>
                <a:path w="1290954" h="195580">
                  <a:moveTo>
                    <a:pt x="409569" y="188796"/>
                  </a:moveTo>
                  <a:lnTo>
                    <a:pt x="421965" y="189473"/>
                  </a:lnTo>
                  <a:lnTo>
                    <a:pt x="434400" y="190017"/>
                  </a:lnTo>
                  <a:lnTo>
                    <a:pt x="409569" y="188796"/>
                  </a:lnTo>
                  <a:close/>
                </a:path>
                <a:path w="1290954" h="195580">
                  <a:moveTo>
                    <a:pt x="881143" y="188796"/>
                  </a:moveTo>
                  <a:lnTo>
                    <a:pt x="856312" y="190017"/>
                  </a:lnTo>
                  <a:lnTo>
                    <a:pt x="868748" y="189473"/>
                  </a:lnTo>
                  <a:lnTo>
                    <a:pt x="881143" y="188796"/>
                  </a:lnTo>
                  <a:close/>
                </a:path>
                <a:path w="1290954" h="195580">
                  <a:moveTo>
                    <a:pt x="384763" y="187439"/>
                  </a:moveTo>
                  <a:lnTo>
                    <a:pt x="397142" y="188184"/>
                  </a:lnTo>
                  <a:lnTo>
                    <a:pt x="409569" y="188796"/>
                  </a:lnTo>
                  <a:lnTo>
                    <a:pt x="384763" y="187439"/>
                  </a:lnTo>
                  <a:close/>
                </a:path>
                <a:path w="1290954" h="195580">
                  <a:moveTo>
                    <a:pt x="905950" y="187439"/>
                  </a:moveTo>
                  <a:lnTo>
                    <a:pt x="881143" y="188796"/>
                  </a:lnTo>
                  <a:lnTo>
                    <a:pt x="893566" y="188184"/>
                  </a:lnTo>
                  <a:lnTo>
                    <a:pt x="905950" y="187439"/>
                  </a:lnTo>
                  <a:close/>
                </a:path>
                <a:path w="1290954" h="195580">
                  <a:moveTo>
                    <a:pt x="359940" y="185947"/>
                  </a:moveTo>
                  <a:lnTo>
                    <a:pt x="372323" y="186759"/>
                  </a:lnTo>
                  <a:lnTo>
                    <a:pt x="384763" y="187439"/>
                  </a:lnTo>
                  <a:lnTo>
                    <a:pt x="359940" y="185947"/>
                  </a:lnTo>
                  <a:close/>
                </a:path>
                <a:path w="1290954" h="195580">
                  <a:moveTo>
                    <a:pt x="930773" y="185947"/>
                  </a:moveTo>
                  <a:lnTo>
                    <a:pt x="905950" y="187439"/>
                  </a:lnTo>
                  <a:lnTo>
                    <a:pt x="918390" y="186759"/>
                  </a:lnTo>
                  <a:lnTo>
                    <a:pt x="930773" y="185947"/>
                  </a:lnTo>
                  <a:close/>
                </a:path>
                <a:path w="1290954" h="195580">
                  <a:moveTo>
                    <a:pt x="335121" y="184318"/>
                  </a:moveTo>
                  <a:lnTo>
                    <a:pt x="347499" y="185198"/>
                  </a:lnTo>
                  <a:lnTo>
                    <a:pt x="359940" y="185947"/>
                  </a:lnTo>
                  <a:lnTo>
                    <a:pt x="335121" y="184318"/>
                  </a:lnTo>
                  <a:close/>
                </a:path>
                <a:path w="1290954" h="195580">
                  <a:moveTo>
                    <a:pt x="955591" y="184318"/>
                  </a:moveTo>
                  <a:lnTo>
                    <a:pt x="930773" y="185947"/>
                  </a:lnTo>
                  <a:lnTo>
                    <a:pt x="943208" y="185198"/>
                  </a:lnTo>
                  <a:lnTo>
                    <a:pt x="955591" y="184318"/>
                  </a:lnTo>
                  <a:close/>
                </a:path>
                <a:path w="1290954" h="195580">
                  <a:moveTo>
                    <a:pt x="323632" y="183502"/>
                  </a:moveTo>
                  <a:lnTo>
                    <a:pt x="322681" y="183502"/>
                  </a:lnTo>
                  <a:lnTo>
                    <a:pt x="335121" y="184318"/>
                  </a:lnTo>
                  <a:lnTo>
                    <a:pt x="323632" y="183502"/>
                  </a:lnTo>
                  <a:close/>
                </a:path>
                <a:path w="1290954" h="195580">
                  <a:moveTo>
                    <a:pt x="968032" y="183502"/>
                  </a:moveTo>
                  <a:lnTo>
                    <a:pt x="967075" y="183502"/>
                  </a:lnTo>
                  <a:lnTo>
                    <a:pt x="955591" y="184318"/>
                  </a:lnTo>
                  <a:lnTo>
                    <a:pt x="968032" y="183502"/>
                  </a:lnTo>
                  <a:close/>
                </a:path>
                <a:path w="1290954" h="195580">
                  <a:moveTo>
                    <a:pt x="322681" y="0"/>
                  </a:moveTo>
                  <a:lnTo>
                    <a:pt x="0" y="149098"/>
                  </a:lnTo>
                  <a:lnTo>
                    <a:pt x="49642" y="155883"/>
                  </a:lnTo>
                  <a:lnTo>
                    <a:pt x="99285" y="162126"/>
                  </a:lnTo>
                  <a:lnTo>
                    <a:pt x="148928" y="167826"/>
                  </a:lnTo>
                  <a:lnTo>
                    <a:pt x="198571" y="172984"/>
                  </a:lnTo>
                  <a:lnTo>
                    <a:pt x="248214" y="177598"/>
                  </a:lnTo>
                  <a:lnTo>
                    <a:pt x="297856" y="181670"/>
                  </a:lnTo>
                  <a:lnTo>
                    <a:pt x="323632" y="183502"/>
                  </a:lnTo>
                  <a:lnTo>
                    <a:pt x="322681" y="183502"/>
                  </a:lnTo>
                  <a:lnTo>
                    <a:pt x="322681" y="0"/>
                  </a:lnTo>
                  <a:close/>
                </a:path>
                <a:path w="1290954" h="195580">
                  <a:moveTo>
                    <a:pt x="968032" y="0"/>
                  </a:moveTo>
                  <a:lnTo>
                    <a:pt x="968032" y="183502"/>
                  </a:lnTo>
                  <a:lnTo>
                    <a:pt x="967075" y="183502"/>
                  </a:lnTo>
                  <a:lnTo>
                    <a:pt x="992850" y="181670"/>
                  </a:lnTo>
                  <a:lnTo>
                    <a:pt x="1042492" y="177598"/>
                  </a:lnTo>
                  <a:lnTo>
                    <a:pt x="1092134" y="172984"/>
                  </a:lnTo>
                  <a:lnTo>
                    <a:pt x="1141776" y="167826"/>
                  </a:lnTo>
                  <a:lnTo>
                    <a:pt x="1191418" y="162126"/>
                  </a:lnTo>
                  <a:lnTo>
                    <a:pt x="1241059" y="155883"/>
                  </a:lnTo>
                  <a:lnTo>
                    <a:pt x="1290701" y="149098"/>
                  </a:lnTo>
                  <a:lnTo>
                    <a:pt x="968032" y="0"/>
                  </a:lnTo>
                  <a:close/>
                </a:path>
              </a:pathLst>
            </a:custGeom>
            <a:solidFill>
              <a:srgbClr val="008D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430959" y="2508859"/>
              <a:ext cx="2581910" cy="1468120"/>
            </a:xfrm>
            <a:custGeom>
              <a:avLst/>
              <a:gdLst/>
              <a:ahLst/>
              <a:cxnLst/>
              <a:rect l="l" t="t" r="r" b="b"/>
              <a:pathLst>
                <a:path w="2581910" h="1468120">
                  <a:moveTo>
                    <a:pt x="0" y="0"/>
                  </a:moveTo>
                  <a:lnTo>
                    <a:pt x="50947" y="14202"/>
                  </a:lnTo>
                  <a:lnTo>
                    <a:pt x="101895" y="27832"/>
                  </a:lnTo>
                  <a:lnTo>
                    <a:pt x="152844" y="40890"/>
                  </a:lnTo>
                  <a:lnTo>
                    <a:pt x="203792" y="53376"/>
                  </a:lnTo>
                  <a:lnTo>
                    <a:pt x="254740" y="65290"/>
                  </a:lnTo>
                  <a:lnTo>
                    <a:pt x="305689" y="76632"/>
                  </a:lnTo>
                  <a:lnTo>
                    <a:pt x="356637" y="87402"/>
                  </a:lnTo>
                  <a:lnTo>
                    <a:pt x="407586" y="97600"/>
                  </a:lnTo>
                  <a:lnTo>
                    <a:pt x="458535" y="107226"/>
                  </a:lnTo>
                  <a:lnTo>
                    <a:pt x="509484" y="116280"/>
                  </a:lnTo>
                  <a:lnTo>
                    <a:pt x="560432" y="124763"/>
                  </a:lnTo>
                  <a:lnTo>
                    <a:pt x="611381" y="132673"/>
                  </a:lnTo>
                  <a:lnTo>
                    <a:pt x="662330" y="140012"/>
                  </a:lnTo>
                  <a:lnTo>
                    <a:pt x="713278" y="146778"/>
                  </a:lnTo>
                  <a:lnTo>
                    <a:pt x="764227" y="152973"/>
                  </a:lnTo>
                  <a:lnTo>
                    <a:pt x="815175" y="158596"/>
                  </a:lnTo>
                  <a:lnTo>
                    <a:pt x="866123" y="163647"/>
                  </a:lnTo>
                  <a:lnTo>
                    <a:pt x="917071" y="168126"/>
                  </a:lnTo>
                  <a:lnTo>
                    <a:pt x="968019" y="172034"/>
                  </a:lnTo>
                  <a:lnTo>
                    <a:pt x="645350" y="321132"/>
                  </a:lnTo>
                  <a:lnTo>
                    <a:pt x="694993" y="327919"/>
                  </a:lnTo>
                  <a:lnTo>
                    <a:pt x="744635" y="334163"/>
                  </a:lnTo>
                  <a:lnTo>
                    <a:pt x="794278" y="339865"/>
                  </a:lnTo>
                  <a:lnTo>
                    <a:pt x="843921" y="345023"/>
                  </a:lnTo>
                  <a:lnTo>
                    <a:pt x="893563" y="349638"/>
                  </a:lnTo>
                  <a:lnTo>
                    <a:pt x="943205" y="353711"/>
                  </a:lnTo>
                  <a:lnTo>
                    <a:pt x="992848" y="357240"/>
                  </a:lnTo>
                  <a:lnTo>
                    <a:pt x="1042490" y="360226"/>
                  </a:lnTo>
                  <a:lnTo>
                    <a:pt x="1092132" y="362670"/>
                  </a:lnTo>
                  <a:lnTo>
                    <a:pt x="1141774" y="364570"/>
                  </a:lnTo>
                  <a:lnTo>
                    <a:pt x="1191416" y="365928"/>
                  </a:lnTo>
                  <a:lnTo>
                    <a:pt x="1241058" y="366742"/>
                  </a:lnTo>
                  <a:lnTo>
                    <a:pt x="1290701" y="367014"/>
                  </a:lnTo>
                  <a:lnTo>
                    <a:pt x="1340343" y="366742"/>
                  </a:lnTo>
                  <a:lnTo>
                    <a:pt x="1389985" y="365928"/>
                  </a:lnTo>
                  <a:lnTo>
                    <a:pt x="1439627" y="364570"/>
                  </a:lnTo>
                  <a:lnTo>
                    <a:pt x="1489269" y="362670"/>
                  </a:lnTo>
                  <a:lnTo>
                    <a:pt x="1538911" y="360226"/>
                  </a:lnTo>
                  <a:lnTo>
                    <a:pt x="1588553" y="357240"/>
                  </a:lnTo>
                  <a:lnTo>
                    <a:pt x="1638196" y="353711"/>
                  </a:lnTo>
                  <a:lnTo>
                    <a:pt x="1687838" y="349638"/>
                  </a:lnTo>
                  <a:lnTo>
                    <a:pt x="1737480" y="345023"/>
                  </a:lnTo>
                  <a:lnTo>
                    <a:pt x="1787123" y="339865"/>
                  </a:lnTo>
                  <a:lnTo>
                    <a:pt x="1836766" y="334163"/>
                  </a:lnTo>
                  <a:lnTo>
                    <a:pt x="1886408" y="327919"/>
                  </a:lnTo>
                  <a:lnTo>
                    <a:pt x="1936051" y="321132"/>
                  </a:lnTo>
                  <a:lnTo>
                    <a:pt x="1613369" y="172034"/>
                  </a:lnTo>
                  <a:lnTo>
                    <a:pt x="1664319" y="168126"/>
                  </a:lnTo>
                  <a:lnTo>
                    <a:pt x="1715268" y="163647"/>
                  </a:lnTo>
                  <a:lnTo>
                    <a:pt x="1766218" y="158596"/>
                  </a:lnTo>
                  <a:lnTo>
                    <a:pt x="1817167" y="152973"/>
                  </a:lnTo>
                  <a:lnTo>
                    <a:pt x="1868116" y="146778"/>
                  </a:lnTo>
                  <a:lnTo>
                    <a:pt x="1919065" y="140012"/>
                  </a:lnTo>
                  <a:lnTo>
                    <a:pt x="1970014" y="132673"/>
                  </a:lnTo>
                  <a:lnTo>
                    <a:pt x="2020962" y="124763"/>
                  </a:lnTo>
                  <a:lnTo>
                    <a:pt x="2071911" y="116280"/>
                  </a:lnTo>
                  <a:lnTo>
                    <a:pt x="2122860" y="107226"/>
                  </a:lnTo>
                  <a:lnTo>
                    <a:pt x="2173809" y="97600"/>
                  </a:lnTo>
                  <a:lnTo>
                    <a:pt x="2224757" y="87402"/>
                  </a:lnTo>
                  <a:lnTo>
                    <a:pt x="2275706" y="76632"/>
                  </a:lnTo>
                  <a:lnTo>
                    <a:pt x="2326655" y="65290"/>
                  </a:lnTo>
                  <a:lnTo>
                    <a:pt x="2377604" y="53376"/>
                  </a:lnTo>
                  <a:lnTo>
                    <a:pt x="2428553" y="40890"/>
                  </a:lnTo>
                  <a:lnTo>
                    <a:pt x="2479502" y="27832"/>
                  </a:lnTo>
                  <a:lnTo>
                    <a:pt x="2530452" y="14202"/>
                  </a:lnTo>
                  <a:lnTo>
                    <a:pt x="2581402" y="0"/>
                  </a:lnTo>
                  <a:lnTo>
                    <a:pt x="2258720" y="630796"/>
                  </a:lnTo>
                  <a:lnTo>
                    <a:pt x="2581402" y="1101026"/>
                  </a:lnTo>
                  <a:lnTo>
                    <a:pt x="2531760" y="1114869"/>
                  </a:lnTo>
                  <a:lnTo>
                    <a:pt x="2482118" y="1128170"/>
                  </a:lnTo>
                  <a:lnTo>
                    <a:pt x="2432476" y="1140929"/>
                  </a:lnTo>
                  <a:lnTo>
                    <a:pt x="2382833" y="1153144"/>
                  </a:lnTo>
                  <a:lnTo>
                    <a:pt x="2333190" y="1164817"/>
                  </a:lnTo>
                  <a:lnTo>
                    <a:pt x="2283548" y="1175947"/>
                  </a:lnTo>
                  <a:lnTo>
                    <a:pt x="2233905" y="1186535"/>
                  </a:lnTo>
                  <a:lnTo>
                    <a:pt x="2184262" y="1196579"/>
                  </a:lnTo>
                  <a:lnTo>
                    <a:pt x="2134619" y="1206081"/>
                  </a:lnTo>
                  <a:lnTo>
                    <a:pt x="2084977" y="1215039"/>
                  </a:lnTo>
                  <a:lnTo>
                    <a:pt x="2035335" y="1223455"/>
                  </a:lnTo>
                  <a:lnTo>
                    <a:pt x="1985693" y="1231327"/>
                  </a:lnTo>
                  <a:lnTo>
                    <a:pt x="1936051" y="1238656"/>
                  </a:lnTo>
                  <a:lnTo>
                    <a:pt x="1936051" y="1422158"/>
                  </a:lnTo>
                  <a:lnTo>
                    <a:pt x="1886408" y="1428945"/>
                  </a:lnTo>
                  <a:lnTo>
                    <a:pt x="1836766" y="1435190"/>
                  </a:lnTo>
                  <a:lnTo>
                    <a:pt x="1787123" y="1440891"/>
                  </a:lnTo>
                  <a:lnTo>
                    <a:pt x="1737480" y="1446049"/>
                  </a:lnTo>
                  <a:lnTo>
                    <a:pt x="1687838" y="1450665"/>
                  </a:lnTo>
                  <a:lnTo>
                    <a:pt x="1638196" y="1454737"/>
                  </a:lnTo>
                  <a:lnTo>
                    <a:pt x="1588553" y="1458266"/>
                  </a:lnTo>
                  <a:lnTo>
                    <a:pt x="1538911" y="1461253"/>
                  </a:lnTo>
                  <a:lnTo>
                    <a:pt x="1489269" y="1463696"/>
                  </a:lnTo>
                  <a:lnTo>
                    <a:pt x="1439627" y="1465597"/>
                  </a:lnTo>
                  <a:lnTo>
                    <a:pt x="1389985" y="1466954"/>
                  </a:lnTo>
                  <a:lnTo>
                    <a:pt x="1340343" y="1467769"/>
                  </a:lnTo>
                  <a:lnTo>
                    <a:pt x="1290701" y="1468040"/>
                  </a:lnTo>
                  <a:lnTo>
                    <a:pt x="1241058" y="1467769"/>
                  </a:lnTo>
                  <a:lnTo>
                    <a:pt x="1191416" y="1466954"/>
                  </a:lnTo>
                  <a:lnTo>
                    <a:pt x="1141774" y="1465597"/>
                  </a:lnTo>
                  <a:lnTo>
                    <a:pt x="1092132" y="1463696"/>
                  </a:lnTo>
                  <a:lnTo>
                    <a:pt x="1042490" y="1461253"/>
                  </a:lnTo>
                  <a:lnTo>
                    <a:pt x="992848" y="1458266"/>
                  </a:lnTo>
                  <a:lnTo>
                    <a:pt x="943205" y="1454737"/>
                  </a:lnTo>
                  <a:lnTo>
                    <a:pt x="893563" y="1450665"/>
                  </a:lnTo>
                  <a:lnTo>
                    <a:pt x="843921" y="1446049"/>
                  </a:lnTo>
                  <a:lnTo>
                    <a:pt x="794278" y="1440891"/>
                  </a:lnTo>
                  <a:lnTo>
                    <a:pt x="744635" y="1435190"/>
                  </a:lnTo>
                  <a:lnTo>
                    <a:pt x="694993" y="1428945"/>
                  </a:lnTo>
                  <a:lnTo>
                    <a:pt x="645350" y="1422158"/>
                  </a:lnTo>
                  <a:lnTo>
                    <a:pt x="645350" y="1238656"/>
                  </a:lnTo>
                  <a:lnTo>
                    <a:pt x="595708" y="1231327"/>
                  </a:lnTo>
                  <a:lnTo>
                    <a:pt x="546066" y="1223455"/>
                  </a:lnTo>
                  <a:lnTo>
                    <a:pt x="496424" y="1215039"/>
                  </a:lnTo>
                  <a:lnTo>
                    <a:pt x="446782" y="1206081"/>
                  </a:lnTo>
                  <a:lnTo>
                    <a:pt x="397139" y="1196579"/>
                  </a:lnTo>
                  <a:lnTo>
                    <a:pt x="347496" y="1186535"/>
                  </a:lnTo>
                  <a:lnTo>
                    <a:pt x="297853" y="1175947"/>
                  </a:lnTo>
                  <a:lnTo>
                    <a:pt x="248211" y="1164817"/>
                  </a:lnTo>
                  <a:lnTo>
                    <a:pt x="198568" y="1153144"/>
                  </a:lnTo>
                  <a:lnTo>
                    <a:pt x="148925" y="1140929"/>
                  </a:lnTo>
                  <a:lnTo>
                    <a:pt x="99283" y="1128170"/>
                  </a:lnTo>
                  <a:lnTo>
                    <a:pt x="49641" y="1114869"/>
                  </a:lnTo>
                  <a:lnTo>
                    <a:pt x="0" y="1101026"/>
                  </a:lnTo>
                  <a:lnTo>
                    <a:pt x="322668" y="630796"/>
                  </a:lnTo>
                  <a:lnTo>
                    <a:pt x="0" y="0"/>
                  </a:lnTo>
                  <a:close/>
                </a:path>
                <a:path w="2581910" h="1468120">
                  <a:moveTo>
                    <a:pt x="645350" y="1238656"/>
                  </a:moveTo>
                  <a:lnTo>
                    <a:pt x="645350" y="321132"/>
                  </a:lnTo>
                </a:path>
                <a:path w="2581910" h="1468120">
                  <a:moveTo>
                    <a:pt x="1936051" y="321132"/>
                  </a:moveTo>
                  <a:lnTo>
                    <a:pt x="1936051" y="1238656"/>
                  </a:lnTo>
                </a:path>
                <a:path w="2581910" h="1468120">
                  <a:moveTo>
                    <a:pt x="968019" y="172034"/>
                  </a:moveTo>
                  <a:lnTo>
                    <a:pt x="968019" y="355536"/>
                  </a:lnTo>
                </a:path>
                <a:path w="2581910" h="1468120">
                  <a:moveTo>
                    <a:pt x="1613369" y="355536"/>
                  </a:moveTo>
                  <a:lnTo>
                    <a:pt x="1613369" y="172034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2262427" y="3110327"/>
            <a:ext cx="9182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790" marR="5080" indent="-8572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Wat</a:t>
            </a:r>
            <a:r>
              <a:rPr sz="18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past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bij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jou?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25" name="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152855" y="1588210"/>
            <a:ext cx="2818264" cy="2819400"/>
          </a:xfrm>
          <a:prstGeom prst="rect">
            <a:avLst/>
          </a:prstGeom>
        </p:spPr>
      </p:pic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Pauze!</a:t>
            </a:r>
          </a:p>
        </p:txBody>
      </p:sp>
      <p:pic>
        <p:nvPicPr>
          <p:cNvPr id="3" name="object 3" descr="Afbeelding met meubels, tafel, tafeltennistafel, persoon  Automatisch gegenereerde beschrijvi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7163" y="1492796"/>
            <a:ext cx="3937998" cy="262664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54193" y="4266249"/>
            <a:ext cx="4155490" cy="259175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54207" y="1439335"/>
            <a:ext cx="4214111" cy="2733554"/>
          </a:xfrm>
          <a:prstGeom prst="rect">
            <a:avLst/>
          </a:prstGeom>
        </p:spPr>
      </p:pic>
      <p:pic>
        <p:nvPicPr>
          <p:cNvPr id="6" name="object 6" descr="Afbeelding met persoon, kleding, Menselijk gezicht, overdekt  Automatisch gegenereerde beschrijvi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26173" y="4229306"/>
            <a:ext cx="3921054" cy="2628693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65AE90-FA68-ED4D-0247-E575DADDF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0739" y="195451"/>
            <a:ext cx="9661525" cy="553998"/>
          </a:xfrm>
        </p:spPr>
        <p:txBody>
          <a:bodyPr/>
          <a:lstStyle/>
          <a:p>
            <a:r>
              <a:rPr lang="nl-NL" dirty="0"/>
              <a:t>Filmpje Praktijkonderwijs</a:t>
            </a:r>
          </a:p>
        </p:txBody>
      </p:sp>
      <p:pic>
        <p:nvPicPr>
          <p:cNvPr id="4" name="Onlinemedia 3" title="Een kijkje op Praktijkonderwijs">
            <a:hlinkClick r:id="" action="ppaction://media"/>
            <a:extLst>
              <a:ext uri="{FF2B5EF4-FFF2-40B4-BE49-F238E27FC236}">
                <a16:creationId xmlns:a16="http://schemas.microsoft.com/office/drawing/2014/main" id="{C65ED598-7EDC-2EB7-CC1E-56CBE5AF683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32000" y="1117600"/>
            <a:ext cx="10160000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51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03A59CD6-E3C2-41A7-F3CF-C2632784D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565" y="0"/>
            <a:ext cx="12257133" cy="6907176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548640" y="6457336"/>
            <a:ext cx="170815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14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67200" y="2551747"/>
            <a:ext cx="4800600" cy="1754505"/>
          </a:xfrm>
          <a:custGeom>
            <a:avLst/>
            <a:gdLst/>
            <a:ahLst/>
            <a:cxnLst/>
            <a:rect l="l" t="t" r="r" b="b"/>
            <a:pathLst>
              <a:path w="4800600" h="1754504">
                <a:moveTo>
                  <a:pt x="4800599" y="0"/>
                </a:moveTo>
                <a:lnTo>
                  <a:pt x="0" y="0"/>
                </a:lnTo>
                <a:lnTo>
                  <a:pt x="0" y="1754327"/>
                </a:lnTo>
                <a:lnTo>
                  <a:pt x="4800599" y="1754327"/>
                </a:lnTo>
                <a:lnTo>
                  <a:pt x="4800599" y="0"/>
                </a:lnTo>
                <a:close/>
              </a:path>
            </a:pathLst>
          </a:custGeom>
          <a:solidFill>
            <a:srgbClr val="0084B4"/>
          </a:solidFill>
        </p:spPr>
        <p:txBody>
          <a:bodyPr wrap="square" lIns="0" tIns="0" rIns="0" bIns="0" rtlCol="0"/>
          <a:lstStyle/>
          <a:p>
            <a:pPr algn="ctr"/>
            <a:r>
              <a:rPr lang="nl-NL" sz="3600" b="1" dirty="0">
                <a:solidFill>
                  <a:srgbClr val="FFFFFF"/>
                </a:solidFill>
                <a:latin typeface="Arial"/>
                <a:cs typeface="Arial"/>
              </a:rPr>
              <a:t>Wat</a:t>
            </a:r>
            <a:r>
              <a:rPr lang="nl-NL" sz="3600" b="1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nl-NL" sz="3600" b="1" dirty="0">
                <a:solidFill>
                  <a:srgbClr val="FFFFFF"/>
                </a:solidFill>
                <a:latin typeface="Arial"/>
                <a:cs typeface="Arial"/>
              </a:rPr>
              <a:t>wil</a:t>
            </a:r>
            <a:r>
              <a:rPr lang="nl-NL" sz="3600" b="1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nl-NL" sz="3600" b="1" spc="-25" dirty="0">
                <a:solidFill>
                  <a:srgbClr val="FFFFFF"/>
                </a:solidFill>
                <a:latin typeface="Arial"/>
                <a:cs typeface="Arial"/>
              </a:rPr>
              <a:t>je</a:t>
            </a:r>
          </a:p>
          <a:p>
            <a:pPr algn="ctr"/>
            <a:r>
              <a:rPr lang="nl-NL" sz="3600" b="1" spc="-25" dirty="0">
                <a:solidFill>
                  <a:srgbClr val="FFFFFF"/>
                </a:solidFill>
                <a:latin typeface="Arial"/>
                <a:cs typeface="Arial"/>
              </a:rPr>
              <a:t>nog </a:t>
            </a:r>
            <a:r>
              <a:rPr lang="nl-NL" sz="3600" b="1" spc="-20" dirty="0">
                <a:solidFill>
                  <a:srgbClr val="FFFFFF"/>
                </a:solidFill>
                <a:latin typeface="Arial"/>
                <a:cs typeface="Arial"/>
              </a:rPr>
              <a:t>meer</a:t>
            </a:r>
            <a:endParaRPr lang="nl-NL" sz="36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nl-NL" sz="3600" b="1" spc="-10" dirty="0">
                <a:solidFill>
                  <a:srgbClr val="FFFFFF"/>
                </a:solidFill>
                <a:latin typeface="Arial"/>
                <a:cs typeface="Arial"/>
              </a:rPr>
              <a:t>weten?</a:t>
            </a:r>
            <a:endParaRPr lang="nl-NL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840"/>
              </a:lnSpc>
              <a:spcBef>
                <a:spcPts val="100"/>
              </a:spcBef>
            </a:pPr>
            <a:r>
              <a:rPr sz="3200" dirty="0"/>
              <a:t>Vóór</a:t>
            </a:r>
            <a:r>
              <a:rPr sz="3200" spc="-45" dirty="0"/>
              <a:t> </a:t>
            </a:r>
            <a:r>
              <a:rPr sz="3200" dirty="0"/>
              <a:t>de</a:t>
            </a:r>
            <a:r>
              <a:rPr sz="3200" spc="-40" dirty="0"/>
              <a:t> </a:t>
            </a:r>
            <a:r>
              <a:rPr sz="3200" spc="-10" dirty="0"/>
              <a:t>zomervakantie:</a:t>
            </a:r>
            <a:endParaRPr sz="3200"/>
          </a:p>
          <a:p>
            <a:pPr marL="12700">
              <a:lnSpc>
                <a:spcPct val="100000"/>
              </a:lnSpc>
            </a:pPr>
            <a:r>
              <a:rPr sz="3200" b="1" spc="-10" dirty="0">
                <a:latin typeface="Arial"/>
                <a:cs typeface="Arial"/>
              </a:rPr>
              <a:t>Kennismakingsdag!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32000" y="1708150"/>
            <a:ext cx="6529514" cy="427989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0645">
              <a:lnSpc>
                <a:spcPts val="1425"/>
              </a:lnSpc>
            </a:pPr>
            <a:fld id="{81D60167-4931-47E6-BA6A-407CBD079E47}" type="slidenum">
              <a:rPr spc="-50" dirty="0"/>
              <a:t>2</a:t>
            </a:fld>
            <a:endParaRPr spc="-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0751" cy="6824510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1118" rIns="0" bIns="0" rtlCol="0">
            <a:spAutoFit/>
          </a:bodyPr>
          <a:lstStyle/>
          <a:p>
            <a:pPr marL="4429125">
              <a:lnSpc>
                <a:spcPct val="100000"/>
              </a:lnSpc>
              <a:spcBef>
                <a:spcPts val="100"/>
              </a:spcBef>
            </a:pPr>
            <a:r>
              <a:rPr sz="5400" b="1" spc="-10" dirty="0">
                <a:solidFill>
                  <a:srgbClr val="FFFF00"/>
                </a:solidFill>
                <a:latin typeface="Arial"/>
                <a:cs typeface="Arial"/>
              </a:rPr>
              <a:t>Introductieweek</a:t>
            </a:r>
            <a:endParaRPr sz="5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 met persoon, kleding, Menselijk gezicht, computer&#10;&#10;Automatisch gegenereerde beschrijving">
            <a:extLst>
              <a:ext uri="{FF2B5EF4-FFF2-40B4-BE49-F238E27FC236}">
                <a16:creationId xmlns:a16="http://schemas.microsoft.com/office/drawing/2014/main" id="{83631419-6FF7-EAEF-A53A-62F587D6A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-30666"/>
            <a:ext cx="10317271" cy="688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6052469" y="6457338"/>
            <a:ext cx="85090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2110739" y="195451"/>
            <a:ext cx="9661525" cy="1067341"/>
          </a:xfrm>
          <a:prstGeom prst="rect">
            <a:avLst/>
          </a:prstGeom>
        </p:spPr>
        <p:txBody>
          <a:bodyPr vert="horz" wrap="square" lIns="0" tIns="234059" rIns="0" bIns="0" rtlCol="0">
            <a:spAutoFit/>
          </a:bodyPr>
          <a:lstStyle/>
          <a:p>
            <a:pPr marL="5826125">
              <a:lnSpc>
                <a:spcPct val="100000"/>
              </a:lnSpc>
              <a:spcBef>
                <a:spcPts val="100"/>
              </a:spcBef>
            </a:pPr>
            <a:r>
              <a:rPr sz="5400" b="1" spc="-10" dirty="0">
                <a:solidFill>
                  <a:srgbClr val="0070C0"/>
                </a:solidFill>
                <a:latin typeface="Arial"/>
                <a:cs typeface="Arial"/>
              </a:rPr>
              <a:t>Mentor</a:t>
            </a:r>
            <a:endParaRPr sz="5400" dirty="0">
              <a:solidFill>
                <a:srgbClr val="0070C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2110739" y="408811"/>
            <a:ext cx="32308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Introductieweek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53256" y="1643492"/>
            <a:ext cx="3114675" cy="3012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buChar char="•"/>
              <a:tabLst>
                <a:tab pos="469900" algn="l"/>
              </a:tabLst>
            </a:pPr>
            <a:r>
              <a:rPr sz="2800" spc="-90" dirty="0">
                <a:solidFill>
                  <a:srgbClr val="025F79"/>
                </a:solidFill>
                <a:latin typeface="Arial"/>
                <a:cs typeface="Arial"/>
              </a:rPr>
              <a:t>Tas </a:t>
            </a:r>
            <a:r>
              <a:rPr sz="2800" spc="-10" dirty="0">
                <a:solidFill>
                  <a:srgbClr val="025F79"/>
                </a:solidFill>
                <a:latin typeface="Arial"/>
                <a:cs typeface="Arial"/>
              </a:rPr>
              <a:t>inpakken</a:t>
            </a:r>
            <a:endParaRPr sz="28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Char char="•"/>
              <a:tabLst>
                <a:tab pos="469900" algn="l"/>
              </a:tabLst>
            </a:pPr>
            <a:r>
              <a:rPr sz="2800" spc="-10" dirty="0">
                <a:solidFill>
                  <a:srgbClr val="025F79"/>
                </a:solidFill>
                <a:latin typeface="Arial"/>
                <a:cs typeface="Arial"/>
              </a:rPr>
              <a:t>Fietsen</a:t>
            </a:r>
            <a:endParaRPr sz="28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Char char="•"/>
              <a:tabLst>
                <a:tab pos="469900" algn="l"/>
              </a:tabLst>
            </a:pPr>
            <a:r>
              <a:rPr sz="2800" dirty="0">
                <a:solidFill>
                  <a:srgbClr val="025F79"/>
                </a:solidFill>
                <a:latin typeface="Arial"/>
                <a:cs typeface="Arial"/>
              </a:rPr>
              <a:t>De</a:t>
            </a:r>
            <a:r>
              <a:rPr sz="2800" spc="-35" dirty="0">
                <a:solidFill>
                  <a:srgbClr val="025F79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25F79"/>
                </a:solidFill>
                <a:latin typeface="Arial"/>
                <a:cs typeface="Arial"/>
              </a:rPr>
              <a:t>weg</a:t>
            </a:r>
            <a:r>
              <a:rPr sz="2800" spc="-40" dirty="0">
                <a:solidFill>
                  <a:srgbClr val="025F79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025F79"/>
                </a:solidFill>
                <a:latin typeface="Arial"/>
                <a:cs typeface="Arial"/>
              </a:rPr>
              <a:t>vinden</a:t>
            </a:r>
            <a:endParaRPr sz="28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Char char="•"/>
              <a:tabLst>
                <a:tab pos="469900" algn="l"/>
              </a:tabLst>
            </a:pPr>
            <a:r>
              <a:rPr sz="2800" dirty="0">
                <a:solidFill>
                  <a:srgbClr val="025F79"/>
                </a:solidFill>
                <a:latin typeface="Arial"/>
                <a:cs typeface="Arial"/>
              </a:rPr>
              <a:t>Huiswerk</a:t>
            </a:r>
            <a:r>
              <a:rPr sz="2800" spc="-95" dirty="0">
                <a:solidFill>
                  <a:srgbClr val="025F79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025F79"/>
                </a:solidFill>
                <a:latin typeface="Arial"/>
                <a:cs typeface="Arial"/>
              </a:rPr>
              <a:t>maken</a:t>
            </a:r>
            <a:endParaRPr sz="28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Char char="•"/>
              <a:tabLst>
                <a:tab pos="469900" algn="l"/>
              </a:tabLst>
            </a:pPr>
            <a:r>
              <a:rPr sz="2800" spc="-10" dirty="0">
                <a:solidFill>
                  <a:srgbClr val="025F79"/>
                </a:solidFill>
                <a:latin typeface="Arial"/>
                <a:cs typeface="Arial"/>
              </a:rPr>
              <a:t>Laptop</a:t>
            </a:r>
            <a:endParaRPr sz="28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Char char="•"/>
              <a:tabLst>
                <a:tab pos="469900" algn="l"/>
              </a:tabLst>
            </a:pPr>
            <a:r>
              <a:rPr sz="2800" spc="-10" dirty="0">
                <a:solidFill>
                  <a:srgbClr val="025F79"/>
                </a:solidFill>
                <a:latin typeface="Arial"/>
                <a:cs typeface="Arial"/>
              </a:rPr>
              <a:t>(Digi)boeken</a:t>
            </a:r>
            <a:endParaRPr sz="28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Char char="•"/>
              <a:tabLst>
                <a:tab pos="469900" algn="l"/>
              </a:tabLst>
            </a:pPr>
            <a:r>
              <a:rPr sz="2800" dirty="0">
                <a:solidFill>
                  <a:srgbClr val="025F79"/>
                </a:solidFill>
                <a:latin typeface="Arial"/>
                <a:cs typeface="Arial"/>
              </a:rPr>
              <a:t>Vrienden</a:t>
            </a:r>
            <a:r>
              <a:rPr sz="2800" spc="-170" dirty="0">
                <a:solidFill>
                  <a:srgbClr val="025F79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025F79"/>
                </a:solidFill>
                <a:latin typeface="Arial"/>
                <a:cs typeface="Arial"/>
              </a:rPr>
              <a:t>maken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 descr="Afbeelding met kleding, persoon, Bagage en tassen, schoeisel  Door AI gegenereerde inhoud is mogelijk onjuist.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32000" y="1043753"/>
            <a:ext cx="4422978" cy="5134021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5</a:t>
            </a:fld>
            <a:endParaRPr spc="-2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Een</a:t>
            </a:r>
            <a:r>
              <a:rPr spc="-5" dirty="0"/>
              <a:t> </a:t>
            </a:r>
            <a:r>
              <a:rPr spc="-10" dirty="0"/>
              <a:t>schooldag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39" y="1447520"/>
            <a:ext cx="3556770" cy="222952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65423" y="3813570"/>
            <a:ext cx="2192044" cy="304442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03992" y="1237653"/>
            <a:ext cx="3706954" cy="247253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96000" y="3822306"/>
            <a:ext cx="3123247" cy="2219108"/>
          </a:xfrm>
          <a:prstGeom prst="rect">
            <a:avLst/>
          </a:prstGeom>
        </p:spPr>
      </p:pic>
      <p:pic>
        <p:nvPicPr>
          <p:cNvPr id="7" name="object 7" descr="Afbeelding met persoon, kleding, Menselijk gezicht, overdekt  Automatisch gegenereerde beschrijvin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513343" y="1117942"/>
            <a:ext cx="3407638" cy="2592247"/>
          </a:xfrm>
          <a:prstGeom prst="rect">
            <a:avLst/>
          </a:prstGeom>
        </p:spPr>
      </p:pic>
      <p:pic>
        <p:nvPicPr>
          <p:cNvPr id="8" name="object 8" descr="Afbeelding met kleding, persoon, Bagage en tassen, jeans  Automatisch gegenereerde beschrijvin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639" y="3860038"/>
            <a:ext cx="3488037" cy="2359787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90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Lesrooster</a:t>
            </a:r>
            <a:r>
              <a:rPr sz="3200" spc="-95" dirty="0"/>
              <a:t> </a:t>
            </a:r>
            <a:r>
              <a:rPr sz="3200" spc="-20" dirty="0"/>
              <a:t>vmbo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32000" y="1369275"/>
            <a:ext cx="8286915" cy="441904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2110739" y="195451"/>
            <a:ext cx="9661525" cy="782265"/>
          </a:xfrm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err="1"/>
              <a:t>Lesrooster</a:t>
            </a:r>
            <a:r>
              <a:rPr spc="-40" dirty="0"/>
              <a:t> </a:t>
            </a:r>
            <a:r>
              <a:rPr lang="nl-NL" spc="-10" dirty="0"/>
              <a:t>praktijkonderwijs</a:t>
            </a:r>
            <a:endParaRPr spc="-1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AE385982-D64F-C4BF-DA19-FFF6FAB305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2120"/>
              </p:ext>
            </p:extLst>
          </p:nvPr>
        </p:nvGraphicFramePr>
        <p:xfrm>
          <a:off x="2590800" y="1447800"/>
          <a:ext cx="7149351" cy="4580720"/>
        </p:xfrm>
        <a:graphic>
          <a:graphicData uri="http://schemas.openxmlformats.org/drawingml/2006/table">
            <a:tbl>
              <a:tblPr/>
              <a:tblGrid>
                <a:gridCol w="519424">
                  <a:extLst>
                    <a:ext uri="{9D8B030D-6E8A-4147-A177-3AD203B41FA5}">
                      <a16:colId xmlns:a16="http://schemas.microsoft.com/office/drawing/2014/main" val="1898528758"/>
                    </a:ext>
                  </a:extLst>
                </a:gridCol>
                <a:gridCol w="519424">
                  <a:extLst>
                    <a:ext uri="{9D8B030D-6E8A-4147-A177-3AD203B41FA5}">
                      <a16:colId xmlns:a16="http://schemas.microsoft.com/office/drawing/2014/main" val="501241113"/>
                    </a:ext>
                  </a:extLst>
                </a:gridCol>
                <a:gridCol w="519424">
                  <a:extLst>
                    <a:ext uri="{9D8B030D-6E8A-4147-A177-3AD203B41FA5}">
                      <a16:colId xmlns:a16="http://schemas.microsoft.com/office/drawing/2014/main" val="1159684852"/>
                    </a:ext>
                  </a:extLst>
                </a:gridCol>
                <a:gridCol w="519424">
                  <a:extLst>
                    <a:ext uri="{9D8B030D-6E8A-4147-A177-3AD203B41FA5}">
                      <a16:colId xmlns:a16="http://schemas.microsoft.com/office/drawing/2014/main" val="587691152"/>
                    </a:ext>
                  </a:extLst>
                </a:gridCol>
                <a:gridCol w="519424">
                  <a:extLst>
                    <a:ext uri="{9D8B030D-6E8A-4147-A177-3AD203B41FA5}">
                      <a16:colId xmlns:a16="http://schemas.microsoft.com/office/drawing/2014/main" val="1660535098"/>
                    </a:ext>
                  </a:extLst>
                </a:gridCol>
                <a:gridCol w="1298556">
                  <a:extLst>
                    <a:ext uri="{9D8B030D-6E8A-4147-A177-3AD203B41FA5}">
                      <a16:colId xmlns:a16="http://schemas.microsoft.com/office/drawing/2014/main" val="4109199165"/>
                    </a:ext>
                  </a:extLst>
                </a:gridCol>
                <a:gridCol w="485985">
                  <a:extLst>
                    <a:ext uri="{9D8B030D-6E8A-4147-A177-3AD203B41FA5}">
                      <a16:colId xmlns:a16="http://schemas.microsoft.com/office/drawing/2014/main" val="828142457"/>
                    </a:ext>
                  </a:extLst>
                </a:gridCol>
                <a:gridCol w="485985">
                  <a:extLst>
                    <a:ext uri="{9D8B030D-6E8A-4147-A177-3AD203B41FA5}">
                      <a16:colId xmlns:a16="http://schemas.microsoft.com/office/drawing/2014/main" val="1918927081"/>
                    </a:ext>
                  </a:extLst>
                </a:gridCol>
                <a:gridCol w="801395">
                  <a:extLst>
                    <a:ext uri="{9D8B030D-6E8A-4147-A177-3AD203B41FA5}">
                      <a16:colId xmlns:a16="http://schemas.microsoft.com/office/drawing/2014/main" val="852156900"/>
                    </a:ext>
                  </a:extLst>
                </a:gridCol>
                <a:gridCol w="485985">
                  <a:extLst>
                    <a:ext uri="{9D8B030D-6E8A-4147-A177-3AD203B41FA5}">
                      <a16:colId xmlns:a16="http://schemas.microsoft.com/office/drawing/2014/main" val="3851688676"/>
                    </a:ext>
                  </a:extLst>
                </a:gridCol>
                <a:gridCol w="519424">
                  <a:extLst>
                    <a:ext uri="{9D8B030D-6E8A-4147-A177-3AD203B41FA5}">
                      <a16:colId xmlns:a16="http://schemas.microsoft.com/office/drawing/2014/main" val="427508057"/>
                    </a:ext>
                  </a:extLst>
                </a:gridCol>
                <a:gridCol w="474901">
                  <a:extLst>
                    <a:ext uri="{9D8B030D-6E8A-4147-A177-3AD203B41FA5}">
                      <a16:colId xmlns:a16="http://schemas.microsoft.com/office/drawing/2014/main" val="2315737683"/>
                    </a:ext>
                  </a:extLst>
                </a:gridCol>
              </a:tblGrid>
              <a:tr h="189265">
                <a:tc gridSpan="12">
                  <a:txBody>
                    <a:bodyPr/>
                    <a:lstStyle/>
                    <a:p>
                      <a:pPr algn="l" fontAlgn="base">
                        <a:lnSpc>
                          <a:spcPts val="1200"/>
                        </a:lnSpc>
                        <a:buNone/>
                      </a:pPr>
                      <a:r>
                        <a:rPr lang="nl-N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weekrooster PRO1A 2024-2025 </a:t>
                      </a:r>
                      <a:r>
                        <a:rPr lang="nl-NL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nl-NL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685" marR="68685" marT="34343" marB="34343" anchor="b">
                    <a:lnL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8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9769547"/>
                  </a:ext>
                </a:extLst>
              </a:tr>
              <a:tr h="297635">
                <a:tc>
                  <a:txBody>
                    <a:bodyPr/>
                    <a:lstStyle/>
                    <a:p>
                      <a:pPr algn="l" fontAlgn="base">
                        <a:lnSpc>
                          <a:spcPts val="1200"/>
                        </a:lnSpc>
                        <a:buNone/>
                      </a:pPr>
                      <a:r>
                        <a:rPr lang="nl-NL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dag</a:t>
                      </a:r>
                      <a:r>
                        <a:rPr lang="nl-NL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nl-NL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685" marR="68685" marT="34343" marB="34343" anchor="b">
                    <a:lnL w="308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8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8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200"/>
                        </a:lnSpc>
                        <a:buNone/>
                      </a:pPr>
                      <a:r>
                        <a:rPr lang="nl-NL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tijd</a:t>
                      </a:r>
                      <a:r>
                        <a:rPr lang="nl-NL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nl-NL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685" marR="68685" marT="34343" marB="34343" anchor="b">
                    <a:lnL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8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8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200"/>
                        </a:lnSpc>
                        <a:buNone/>
                      </a:pPr>
                      <a:r>
                        <a:rPr lang="nl-NL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 marL="68685" marR="68685" marT="34343" marB="34343" anchor="b">
                    <a:lnL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8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8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200"/>
                        </a:lnSpc>
                        <a:buNone/>
                      </a:pPr>
                      <a:r>
                        <a:rPr lang="nl-NL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 marL="68685" marR="68685" marT="34343" marB="34343" anchor="b">
                    <a:lnL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8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8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200"/>
                        </a:lnSpc>
                        <a:buNone/>
                      </a:pPr>
                      <a:r>
                        <a:rPr lang="nl-NL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 marL="68685" marR="68685" marT="34343" marB="34343" anchor="b">
                    <a:lnL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8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8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200"/>
                        </a:lnSpc>
                        <a:buNone/>
                      </a:pPr>
                      <a:r>
                        <a:rPr lang="nl-NL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vak</a:t>
                      </a:r>
                      <a:r>
                        <a:rPr lang="nl-NL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nl-NL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685" marR="68685" marT="34343" marB="34343" anchor="b">
                    <a:lnL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8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8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20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 marL="68685" marR="68685" marT="34343" marB="34343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8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8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20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 marL="68685" marR="68685" marT="34343" marB="34343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8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8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200"/>
                        </a:lnSpc>
                        <a:buNone/>
                      </a:pPr>
                      <a:r>
                        <a:rPr lang="nl-NL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docent</a:t>
                      </a:r>
                      <a:r>
                        <a:rPr lang="nl-NL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nl-NL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685" marR="68685" marT="34343" marB="34343" anchor="b">
                    <a:lnL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8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8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20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 marL="68685" marR="68685" marT="34343" marB="34343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8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8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20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 marL="68685" marR="68685" marT="34343" marB="34343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8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8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nl-NL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lokaal</a:t>
                      </a:r>
                      <a:r>
                        <a:rPr lang="nl-NL" sz="8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nl-NL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685" marR="68685" marT="34343" marB="34343" anchor="b">
                    <a:lnL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8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8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8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8220053"/>
                  </a:ext>
                </a:extLst>
              </a:tr>
              <a:tr h="183160">
                <a:tc>
                  <a:txBody>
                    <a:bodyPr/>
                    <a:lstStyle/>
                    <a:p>
                      <a:pPr algn="l" fontAlgn="auto">
                        <a:lnSpc>
                          <a:spcPts val="120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 marL="68685" marR="68685" marT="34343" marB="34343" anchor="b">
                    <a:lnL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8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8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20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 marL="68685" marR="68685" marT="34343" marB="34343" anchor="b">
                    <a:lnL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8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8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20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 marL="68685" marR="68685" marT="34343" marB="34343" anchor="b">
                    <a:lnL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8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8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20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 marL="68685" marR="68685" marT="34343" marB="34343" anchor="b">
                    <a:lnL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8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8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20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 marL="68685" marR="68685" marT="34343" marB="34343" anchor="b">
                    <a:lnL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8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8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20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 marL="68685" marR="68685" marT="34343" marB="34343" anchor="b">
                    <a:lnL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8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8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20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 marL="68685" marR="68685" marT="34343" marB="34343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8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8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20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 marL="68685" marR="68685" marT="34343" marB="34343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8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8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20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 marL="68685" marR="68685" marT="34343" marB="34343" anchor="b">
                    <a:lnL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8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8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20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 marL="68685" marR="68685" marT="34343" marB="34343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8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8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20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 marL="68685" marR="68685" marT="34343" marB="34343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8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8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20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 marL="68685" marR="68685" marT="34343" marB="34343" anchor="b">
                    <a:lnL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8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8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9092108"/>
                  </a:ext>
                </a:extLst>
              </a:tr>
              <a:tr h="440729">
                <a:tc>
                  <a:txBody>
                    <a:bodyPr/>
                    <a:lstStyle/>
                    <a:p>
                      <a:pPr algn="l" fontAlgn="base">
                        <a:lnSpc>
                          <a:spcPts val="1320"/>
                        </a:lnSpc>
                        <a:buNone/>
                      </a:pPr>
                      <a:r>
                        <a:rPr lang="nl-N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maandag</a:t>
                      </a:r>
                      <a:r>
                        <a:rPr lang="nl-NL" sz="8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nl-NL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685" marR="68685" marT="34343" marB="34343" anchor="b">
                    <a:lnL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8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32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08.20</a:t>
                      </a:r>
                      <a:r>
                        <a:rPr lang="nl-NL" sz="8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nl-NL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685" marR="68685" marT="34343" marB="34343" anchor="b">
                    <a:lnL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8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32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8685" marR="68685" marT="34343" marB="34343" anchor="b">
                    <a:lnL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8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32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8685" marR="68685" marT="34343" marB="34343" anchor="b">
                    <a:lnL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8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32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8685" marR="68685" marT="34343" marB="34343" anchor="b">
                    <a:lnL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8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32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Klassenvergadering</a:t>
                      </a:r>
                      <a:r>
                        <a:rPr lang="nl-NL" sz="8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nl-NL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685" marR="68685" marT="34343" marB="34343" anchor="b">
                    <a:lnL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8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32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8685" marR="68685" marT="34343" marB="34343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8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32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8685" marR="68685" marT="34343" marB="34343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8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32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Niemeijer,Krikke</a:t>
                      </a:r>
                      <a:r>
                        <a:rPr lang="nl-NL" sz="8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nl-NL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685" marR="68685" marT="34343" marB="34343" anchor="b">
                    <a:lnL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8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32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8685" marR="68685" marT="34343" marB="34343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8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32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8685" marR="68685" marT="34343" marB="34343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8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2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</a:t>
                      </a:r>
                      <a:r>
                        <a:rPr lang="nl-NL" sz="8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nl-NL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685" marR="68685" marT="34343" marB="34343" anchor="b">
                    <a:lnL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8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0087941"/>
                  </a:ext>
                </a:extLst>
              </a:tr>
              <a:tr h="316714">
                <a:tc>
                  <a:txBody>
                    <a:bodyPr/>
                    <a:lstStyle/>
                    <a:p>
                      <a:pPr algn="l" fontAlgn="auto">
                        <a:lnSpc>
                          <a:spcPts val="132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8685" marR="68685" marT="34343" marB="34343" anchor="b">
                    <a:lnL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32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08.30</a:t>
                      </a:r>
                      <a:r>
                        <a:rPr lang="nl-NL" sz="8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nl-NL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685" marR="68685" marT="34343" marB="34343" anchor="b">
                    <a:lnL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32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8685" marR="68685" marT="34343" marB="34343" anchor="b">
                    <a:lnL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32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8685" marR="68685" marT="34343" marB="34343" anchor="b">
                    <a:lnL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32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8685" marR="68685" marT="34343" marB="34343" anchor="b">
                    <a:lnL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32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Nederlands </a:t>
                      </a:r>
                      <a:r>
                        <a:rPr lang="nl-NL" sz="800" b="0" i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​</a:t>
                      </a:r>
                      <a:endParaRPr lang="nl-NL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685" marR="68685" marT="34343" marB="34343" anchor="b">
                    <a:lnL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32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8685" marR="68685" marT="34343" marB="34343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32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8685" marR="68685" marT="34343" marB="34343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32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Niemeijer</a:t>
                      </a:r>
                      <a:r>
                        <a:rPr lang="nl-NL" sz="8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nl-NL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685" marR="68685" marT="34343" marB="34343" anchor="b">
                    <a:lnL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32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8685" marR="68685" marT="34343" marB="34343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32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8685" marR="68685" marT="34343" marB="34343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2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</a:t>
                      </a:r>
                      <a:r>
                        <a:rPr lang="nl-NL" sz="8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nl-NL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685" marR="68685" marT="34343" marB="34343" anchor="b">
                    <a:lnL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891072"/>
                  </a:ext>
                </a:extLst>
              </a:tr>
              <a:tr h="564744">
                <a:tc>
                  <a:txBody>
                    <a:bodyPr/>
                    <a:lstStyle/>
                    <a:p>
                      <a:pPr algn="l" fontAlgn="auto">
                        <a:lnSpc>
                          <a:spcPts val="132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8685" marR="68685" marT="34343" marB="34343" anchor="b">
                    <a:lnL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32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09.10</a:t>
                      </a:r>
                      <a:r>
                        <a:rPr lang="nl-NL" sz="8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nl-NL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685" marR="68685" marT="34343" marB="34343" anchor="b">
                    <a:lnL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32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8685" marR="68685" marT="34343" marB="34343" anchor="b">
                    <a:lnL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32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8685" marR="68685" marT="34343" marB="34343" anchor="b">
                    <a:lnL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32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8685" marR="68685" marT="34343" marB="34343" anchor="b">
                    <a:lnL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32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Burgerschap (seks. vorm/actualiteit)</a:t>
                      </a:r>
                      <a:r>
                        <a:rPr lang="nl-NL" sz="800" b="0" i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​</a:t>
                      </a:r>
                      <a:endParaRPr lang="nl-NL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685" marR="68685" marT="34343" marB="34343" anchor="b">
                    <a:lnL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32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8685" marR="68685" marT="34343" marB="34343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32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8685" marR="68685" marT="34343" marB="34343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32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Niemeijer</a:t>
                      </a:r>
                      <a:r>
                        <a:rPr lang="nl-NL" sz="8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nl-NL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685" marR="68685" marT="34343" marB="34343" anchor="b">
                    <a:lnL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32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8685" marR="68685" marT="34343" marB="34343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32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8685" marR="68685" marT="34343" marB="34343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2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</a:t>
                      </a:r>
                      <a:r>
                        <a:rPr lang="nl-NL" sz="8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nl-NL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685" marR="68685" marT="34343" marB="34343" anchor="b">
                    <a:lnL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8273896"/>
                  </a:ext>
                </a:extLst>
              </a:tr>
              <a:tr h="316714">
                <a:tc>
                  <a:txBody>
                    <a:bodyPr/>
                    <a:lstStyle/>
                    <a:p>
                      <a:pPr algn="l" fontAlgn="auto">
                        <a:lnSpc>
                          <a:spcPts val="132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8685" marR="68685" marT="34343" marB="34343" anchor="b">
                    <a:lnL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32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</a:t>
                      </a:r>
                      <a:r>
                        <a:rPr lang="nl-NL" sz="8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nl-NL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685" marR="68685" marT="34343" marB="34343" anchor="b">
                    <a:lnL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32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8685" marR="68685" marT="34343" marB="34343" anchor="b">
                    <a:lnL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32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8685" marR="68685" marT="34343" marB="34343" anchor="b">
                    <a:lnL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32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8685" marR="68685" marT="34343" marB="34343" anchor="b">
                    <a:lnL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32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Pauze</a:t>
                      </a:r>
                      <a:r>
                        <a:rPr lang="nl-NL" sz="8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nl-NL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685" marR="68685" marT="34343" marB="34343" anchor="b">
                    <a:lnL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32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8685" marR="68685" marT="34343" marB="34343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32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8685" marR="68685" marT="34343" marB="34343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32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8685" marR="68685" marT="34343" marB="34343" anchor="b">
                    <a:lnL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32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8685" marR="68685" marT="34343" marB="34343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32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8685" marR="68685" marT="34343" marB="34343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32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8685" marR="68685" marT="34343" marB="34343" anchor="b">
                    <a:lnL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7607661"/>
                  </a:ext>
                </a:extLst>
              </a:tr>
              <a:tr h="316714">
                <a:tc>
                  <a:txBody>
                    <a:bodyPr/>
                    <a:lstStyle/>
                    <a:p>
                      <a:pPr algn="l" fontAlgn="auto">
                        <a:lnSpc>
                          <a:spcPts val="132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8685" marR="68685" marT="34343" marB="34343" anchor="b">
                    <a:lnL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32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10.20</a:t>
                      </a:r>
                      <a:r>
                        <a:rPr lang="nl-NL" sz="8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nl-NL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685" marR="68685" marT="34343" marB="34343" anchor="b">
                    <a:lnL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32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8685" marR="68685" marT="34343" marB="34343" anchor="b">
                    <a:lnL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32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8685" marR="68685" marT="34343" marB="34343" anchor="b">
                    <a:lnL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32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8685" marR="68685" marT="34343" marB="34343" anchor="b">
                    <a:lnL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algn="l" fontAlgn="base">
                        <a:lnSpc>
                          <a:spcPts val="132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Hout/Groen</a:t>
                      </a:r>
                      <a:r>
                        <a:rPr lang="nl-NL" sz="8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nl-NL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685" marR="68685" marT="34343" marB="34343" anchor="ctr">
                    <a:lnL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l" fontAlgn="base">
                        <a:lnSpc>
                          <a:spcPts val="132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Berg/Muskee</a:t>
                      </a:r>
                      <a:r>
                        <a:rPr lang="nl-NL" sz="8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nl-NL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685" marR="68685" marT="34343" marB="34343" anchor="ctr">
                    <a:lnL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ts val="132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52, 55</a:t>
                      </a:r>
                      <a:r>
                        <a:rPr lang="nl-NL" sz="800" b="0" i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​</a:t>
                      </a:r>
                      <a:endParaRPr lang="nl-NL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685" marR="68685" marT="34343" marB="34343" anchor="ctr">
                    <a:lnL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438703"/>
                  </a:ext>
                </a:extLst>
              </a:tr>
              <a:tr h="316714">
                <a:tc>
                  <a:txBody>
                    <a:bodyPr/>
                    <a:lstStyle/>
                    <a:p>
                      <a:pPr algn="l" fontAlgn="auto">
                        <a:lnSpc>
                          <a:spcPts val="132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8685" marR="68685" marT="34343" marB="34343" anchor="b">
                    <a:lnL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32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11.10</a:t>
                      </a:r>
                      <a:r>
                        <a:rPr lang="nl-NL" sz="8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nl-NL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685" marR="68685" marT="34343" marB="34343" anchor="b">
                    <a:lnL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32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8685" marR="68685" marT="34343" marB="34343" anchor="b">
                    <a:lnL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32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8685" marR="68685" marT="34343" marB="34343" anchor="b">
                    <a:lnL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32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8685" marR="68685" marT="34343" marB="34343" anchor="b">
                    <a:lnL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7038408"/>
                  </a:ext>
                </a:extLst>
              </a:tr>
              <a:tr h="316714">
                <a:tc>
                  <a:txBody>
                    <a:bodyPr/>
                    <a:lstStyle/>
                    <a:p>
                      <a:pPr algn="l" fontAlgn="auto">
                        <a:lnSpc>
                          <a:spcPts val="132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8685" marR="68685" marT="34343" marB="34343" anchor="b">
                    <a:lnL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32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12.00</a:t>
                      </a:r>
                      <a:r>
                        <a:rPr lang="nl-NL" sz="8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nl-NL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685" marR="68685" marT="34343" marB="34343" anchor="b">
                    <a:lnL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32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8685" marR="68685" marT="34343" marB="34343" anchor="b">
                    <a:lnL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32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8685" marR="68685" marT="34343" marB="34343" anchor="b">
                    <a:lnL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32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8685" marR="68685" marT="34343" marB="34343" anchor="b">
                    <a:lnL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32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Pauze</a:t>
                      </a:r>
                      <a:r>
                        <a:rPr lang="nl-NL" sz="800" b="0" i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​</a:t>
                      </a:r>
                      <a:endParaRPr lang="nl-NL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685" marR="68685" marT="34343" marB="34343" anchor="b">
                    <a:lnL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32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8685" marR="68685" marT="34343" marB="34343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32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8685" marR="68685" marT="34343" marB="34343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32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8685" marR="68685" marT="34343" marB="34343" anchor="b">
                    <a:lnL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32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8685" marR="68685" marT="34343" marB="34343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32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8685" marR="68685" marT="34343" marB="34343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32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8685" marR="68685" marT="34343" marB="34343" anchor="b">
                    <a:lnL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776129"/>
                  </a:ext>
                </a:extLst>
              </a:tr>
              <a:tr h="316714">
                <a:tc>
                  <a:txBody>
                    <a:bodyPr/>
                    <a:lstStyle/>
                    <a:p>
                      <a:pPr algn="l" fontAlgn="auto">
                        <a:lnSpc>
                          <a:spcPts val="132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8685" marR="68685" marT="34343" marB="34343" anchor="b">
                    <a:lnL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32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12.25</a:t>
                      </a:r>
                      <a:r>
                        <a:rPr lang="nl-NL" sz="8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nl-NL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685" marR="68685" marT="34343" marB="34343" anchor="b">
                    <a:lnL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32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8685" marR="68685" marT="34343" marB="34343" anchor="b">
                    <a:lnL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32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8685" marR="68685" marT="34343" marB="34343" anchor="b">
                    <a:lnL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32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8685" marR="68685" marT="34343" marB="34343" anchor="b">
                    <a:lnL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32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Niveau Rekenen (snappet)</a:t>
                      </a:r>
                      <a:r>
                        <a:rPr lang="nl-NL" sz="800" b="0" i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​</a:t>
                      </a:r>
                      <a:endParaRPr lang="nl-NL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685" marR="68685" marT="34343" marB="34343" anchor="b">
                    <a:lnL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32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8685" marR="68685" marT="34343" marB="34343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32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8685" marR="68685" marT="34343" marB="34343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32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Niemeijer</a:t>
                      </a:r>
                      <a:r>
                        <a:rPr lang="nl-NL" sz="8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nl-NL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685" marR="68685" marT="34343" marB="34343" anchor="b">
                    <a:lnL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32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8685" marR="68685" marT="34343" marB="34343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32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8685" marR="68685" marT="34343" marB="34343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2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</a:t>
                      </a:r>
                      <a:r>
                        <a:rPr lang="nl-NL" sz="8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nl-NL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685" marR="68685" marT="34343" marB="34343" anchor="b">
                    <a:lnL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663468"/>
                  </a:ext>
                </a:extLst>
              </a:tr>
              <a:tr h="316714">
                <a:tc>
                  <a:txBody>
                    <a:bodyPr/>
                    <a:lstStyle/>
                    <a:p>
                      <a:pPr algn="l" fontAlgn="auto">
                        <a:lnSpc>
                          <a:spcPts val="132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8685" marR="68685" marT="34343" marB="34343" anchor="b">
                    <a:lnL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32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13.15</a:t>
                      </a:r>
                      <a:r>
                        <a:rPr lang="nl-NL" sz="8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nl-NL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685" marR="68685" marT="34343" marB="34343" anchor="b">
                    <a:lnL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32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8685" marR="68685" marT="34343" marB="34343" anchor="b">
                    <a:lnL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32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8685" marR="68685" marT="34343" marB="34343" anchor="b">
                    <a:lnL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32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8685" marR="68685" marT="34343" marB="34343" anchor="b">
                    <a:lnL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32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Mentoruur</a:t>
                      </a:r>
                      <a:r>
                        <a:rPr lang="nl-NL" sz="800" b="0" i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​</a:t>
                      </a:r>
                      <a:endParaRPr lang="nl-NL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685" marR="68685" marT="34343" marB="34343" anchor="b">
                    <a:lnL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32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8685" marR="68685" marT="34343" marB="34343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32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8685" marR="68685" marT="34343" marB="34343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32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Niemeijer</a:t>
                      </a:r>
                      <a:r>
                        <a:rPr lang="nl-NL" sz="8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nl-NL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685" marR="68685" marT="34343" marB="34343" anchor="b">
                    <a:lnL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32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8685" marR="68685" marT="34343" marB="34343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32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8685" marR="68685" marT="34343" marB="34343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2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</a:t>
                      </a:r>
                      <a:r>
                        <a:rPr lang="nl-NL" sz="8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nl-NL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685" marR="68685" marT="34343" marB="34343" anchor="b">
                    <a:lnL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100469"/>
                  </a:ext>
                </a:extLst>
              </a:tr>
              <a:tr h="316714">
                <a:tc>
                  <a:txBody>
                    <a:bodyPr/>
                    <a:lstStyle/>
                    <a:p>
                      <a:pPr algn="l" fontAlgn="auto">
                        <a:lnSpc>
                          <a:spcPts val="132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8685" marR="68685" marT="34343" marB="34343" anchor="b">
                    <a:lnL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32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14.05</a:t>
                      </a:r>
                      <a:r>
                        <a:rPr lang="nl-NL" sz="8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nl-NL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685" marR="68685" marT="34343" marB="34343" anchor="b">
                    <a:lnL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32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8685" marR="68685" marT="34343" marB="34343" anchor="b">
                    <a:lnL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32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8685" marR="68685" marT="34343" marB="34343" anchor="b">
                    <a:lnL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32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8685" marR="68685" marT="34343" marB="34343" anchor="b">
                    <a:lnL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32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Klassenvergadering</a:t>
                      </a:r>
                      <a:r>
                        <a:rPr lang="nl-NL" sz="800" b="0" i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​</a:t>
                      </a:r>
                      <a:endParaRPr lang="nl-NL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685" marR="68685" marT="34343" marB="34343" anchor="b">
                    <a:lnL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32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8685" marR="68685" marT="34343" marB="34343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32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8685" marR="68685" marT="34343" marB="34343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32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Niemeijer</a:t>
                      </a:r>
                      <a:r>
                        <a:rPr lang="nl-NL" sz="8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nl-NL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685" marR="68685" marT="34343" marB="34343" anchor="b">
                    <a:lnL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32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8685" marR="68685" marT="34343" marB="34343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32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8685" marR="68685" marT="34343" marB="34343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2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</a:t>
                      </a:r>
                      <a:r>
                        <a:rPr lang="nl-NL" sz="8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nl-NL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685" marR="68685" marT="34343" marB="34343" anchor="b">
                    <a:lnL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61569"/>
                  </a:ext>
                </a:extLst>
              </a:tr>
              <a:tr h="316714">
                <a:tc>
                  <a:txBody>
                    <a:bodyPr/>
                    <a:lstStyle/>
                    <a:p>
                      <a:pPr algn="l" fontAlgn="auto">
                        <a:lnSpc>
                          <a:spcPts val="132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8685" marR="68685" marT="34343" marB="34343" anchor="b">
                    <a:lnL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8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32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14.20</a:t>
                      </a:r>
                      <a:r>
                        <a:rPr lang="nl-NL" sz="8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nl-NL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685" marR="68685" marT="34343" marB="34343" anchor="b">
                    <a:lnL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8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32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8685" marR="68685" marT="34343" marB="34343" anchor="b">
                    <a:lnL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8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32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8685" marR="68685" marT="34343" marB="34343" anchor="b">
                    <a:lnL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8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32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8685" marR="68685" marT="34343" marB="34343" anchor="b">
                    <a:lnL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8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32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Vrij</a:t>
                      </a:r>
                      <a:r>
                        <a:rPr lang="nl-NL" sz="800" b="0" i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​</a:t>
                      </a:r>
                      <a:endParaRPr lang="nl-NL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685" marR="68685" marT="34343" marB="34343" anchor="b">
                    <a:lnL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8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32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8685" marR="68685" marT="34343" marB="34343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8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32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8685" marR="68685" marT="34343" marB="34343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8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32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8685" marR="68685" marT="34343" marB="34343" anchor="b">
                    <a:lnL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8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32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8685" marR="68685" marT="34343" marB="34343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8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320"/>
                        </a:lnSpc>
                        <a:buNone/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8685" marR="68685" marT="34343" marB="34343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8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320"/>
                        </a:lnSpc>
                        <a:buNone/>
                      </a:pPr>
                      <a:r>
                        <a:rPr lang="nl-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68685" marR="68685" marT="34343" marB="34343" anchor="b">
                    <a:lnL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8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560990"/>
                  </a:ext>
                </a:extLst>
              </a:tr>
            </a:tbl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id="{DACF3B1A-991F-DBF0-28A9-E44343470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3308" y="1124266"/>
            <a:ext cx="1758757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De</a:t>
            </a:r>
            <a:r>
              <a:rPr spc="-10" dirty="0"/>
              <a:t> </a:t>
            </a:r>
            <a:r>
              <a:rPr dirty="0"/>
              <a:t>school</a:t>
            </a:r>
            <a:r>
              <a:rPr spc="-15" dirty="0"/>
              <a:t> </a:t>
            </a:r>
            <a:r>
              <a:rPr dirty="0"/>
              <a:t>en</a:t>
            </a:r>
            <a:r>
              <a:rPr spc="-15" dirty="0"/>
              <a:t> </a:t>
            </a:r>
            <a:r>
              <a:rPr spc="-10" dirty="0"/>
              <a:t>domeinen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  <p:pic>
        <p:nvPicPr>
          <p:cNvPr id="10" name="Onlinemedia 3" title="Welkom op Carmel College Salland!">
            <a:hlinkClick r:id="" action="ppaction://media"/>
            <a:extLst>
              <a:ext uri="{FF2B5EF4-FFF2-40B4-BE49-F238E27FC236}">
                <a16:creationId xmlns:a16="http://schemas.microsoft.com/office/drawing/2014/main" id="{CE4EC2CE-9416-635E-3648-FEBC57B3AAE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32000" y="1117600"/>
            <a:ext cx="10160000" cy="574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B96B7E869BBE48B50C697DD5F6BBB8" ma:contentTypeVersion="20" ma:contentTypeDescription="Een nieuw document maken." ma:contentTypeScope="" ma:versionID="f4c6efbaedfbdd836552264d93772dee">
  <xsd:schema xmlns:xsd="http://www.w3.org/2001/XMLSchema" xmlns:xs="http://www.w3.org/2001/XMLSchema" xmlns:p="http://schemas.microsoft.com/office/2006/metadata/properties" xmlns:ns2="af412c81-3524-46ce-9a3c-acfb609643f7" xmlns:ns3="3e2aabe4-131b-4f8f-bfbb-fa84dcbee8da" targetNamespace="http://schemas.microsoft.com/office/2006/metadata/properties" ma:root="true" ma:fieldsID="d352bff96f976f41a55978c54915a099" ns2:_="" ns3:_="">
    <xsd:import namespace="af412c81-3524-46ce-9a3c-acfb609643f7"/>
    <xsd:import namespace="3e2aabe4-131b-4f8f-bfbb-fa84dcbee8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_Flow_SignoffStatu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412c81-3524-46ce-9a3c-acfb609643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_Flow_SignoffStatus" ma:index="15" nillable="true" ma:displayName="Afmeldingsstatus" ma:internalName="_x0024_Resources_x003a_core_x002c_Signoff_Status_x003b_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11bbe85b-3fab-419a-a9b6-de03db0cb1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2aabe4-131b-4f8f-bfbb-fa84dcbee8d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5b9231d-0c5a-4e56-a996-8b6f6b1909f8}" ma:internalName="TaxCatchAll" ma:showField="CatchAllData" ma:web="3e2aabe4-131b-4f8f-bfbb-fa84dcbee8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af412c81-3524-46ce-9a3c-acfb609643f7" xsi:nil="true"/>
    <lcf76f155ced4ddcb4097134ff3c332f xmlns="af412c81-3524-46ce-9a3c-acfb609643f7">
      <Terms xmlns="http://schemas.microsoft.com/office/infopath/2007/PartnerControls"/>
    </lcf76f155ced4ddcb4097134ff3c332f>
    <TaxCatchAll xmlns="3e2aabe4-131b-4f8f-bfbb-fa84dcbee8da" xsi:nil="true"/>
  </documentManagement>
</p:properties>
</file>

<file path=customXml/itemProps1.xml><?xml version="1.0" encoding="utf-8"?>
<ds:datastoreItem xmlns:ds="http://schemas.openxmlformats.org/officeDocument/2006/customXml" ds:itemID="{8E6B49CC-A74D-42AF-8FE6-0E5F2B32BA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82DE9EB-1B0F-4435-BEEF-48A651039F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412c81-3524-46ce-9a3c-acfb609643f7"/>
    <ds:schemaRef ds:uri="3e2aabe4-131b-4f8f-bfbb-fa84dcbee8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0C448F8-CF6A-4A99-96F8-A1C0FD6AB97C}">
  <ds:schemaRefs>
    <ds:schemaRef ds:uri="http://schemas.microsoft.com/office/2006/metadata/properties"/>
    <ds:schemaRef ds:uri="http://schemas.microsoft.com/office/infopath/2007/PartnerControls"/>
    <ds:schemaRef ds:uri="af412c81-3524-46ce-9a3c-acfb609643f7"/>
    <ds:schemaRef ds:uri="3e2aabe4-131b-4f8f-bfbb-fa84dcbee8d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</TotalTime>
  <Words>295</Words>
  <Application>Microsoft Office PowerPoint</Application>
  <PresentationFormat>Breedbeeld</PresentationFormat>
  <Paragraphs>190</Paragraphs>
  <Slides>15</Slides>
  <Notes>1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0" baseType="lpstr">
      <vt:lpstr>Aptos</vt:lpstr>
      <vt:lpstr>Aptos Narrow</vt:lpstr>
      <vt:lpstr>Arial</vt:lpstr>
      <vt:lpstr>Calibri</vt:lpstr>
      <vt:lpstr>Office Theme</vt:lpstr>
      <vt:lpstr>Hallo leerlingen groep 8!</vt:lpstr>
      <vt:lpstr>Vóór de zomervakantie: Kennismakingsdag!</vt:lpstr>
      <vt:lpstr>Introductieweek</vt:lpstr>
      <vt:lpstr>Mentor</vt:lpstr>
      <vt:lpstr>Introductieweek</vt:lpstr>
      <vt:lpstr>Een schooldag</vt:lpstr>
      <vt:lpstr>Lesrooster vmbo</vt:lpstr>
      <vt:lpstr>Lesrooster praktijkonderwijs</vt:lpstr>
      <vt:lpstr>De school en domeinen</vt:lpstr>
      <vt:lpstr>Vakken en lessen</vt:lpstr>
      <vt:lpstr>PowerPoint-presentatie</vt:lpstr>
      <vt:lpstr>Carmel Discovery! Jouw talenten ontdekken en ontwikkelen</vt:lpstr>
      <vt:lpstr>Pauze!</vt:lpstr>
      <vt:lpstr>Filmpje Praktijkonderwijs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Braunius, E.S. (Liesbeth)</dc:creator>
  <cp:lastModifiedBy>Braunius, E.S. (Liesbeth)</cp:lastModifiedBy>
  <cp:revision>3</cp:revision>
  <dcterms:created xsi:type="dcterms:W3CDTF">2025-12-08T11:42:45Z</dcterms:created>
  <dcterms:modified xsi:type="dcterms:W3CDTF">2025-12-12T14:12:24Z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0x010100B5B96B7E869BBE48B50C697DD5F6BBB8</vt:lpwstr>
  </property>
  <property fmtid="{D5CDD505-2E9C-101B-9397-08002B2CF9AE}" pid="3" name="Created">
    <vt:filetime>2025-12-08T00:00:00Z</vt:filetime>
  </property>
  <property fmtid="{D5CDD505-2E9C-101B-9397-08002B2CF9AE}" pid="4" name="Creator">
    <vt:lpwstr>Acrobat PDFMaker 25 voor PowerPoint</vt:lpwstr>
  </property>
  <property fmtid="{D5CDD505-2E9C-101B-9397-08002B2CF9AE}" pid="5" name="LastSaved">
    <vt:filetime>2025-12-08T00:00:00Z</vt:filetime>
  </property>
  <property fmtid="{D5CDD505-2E9C-101B-9397-08002B2CF9AE}" pid="6" name="Producer">
    <vt:lpwstr>Adobe PDF Library 25.1.201</vt:lpwstr>
  </property>
</Properties>
</file>